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media/image28.jpeg" ContentType="image/jpeg"/>
  <Override PartName="/ppt/media/image1.png" ContentType="image/png"/>
  <Override PartName="/ppt/media/image2.png" ContentType="image/png"/>
  <Override PartName="/ppt/media/image23.jpeg" ContentType="image/jpeg"/>
  <Override PartName="/ppt/media/image8.png" ContentType="image/png"/>
  <Override PartName="/ppt/media/image36.jpeg" ContentType="image/jpeg"/>
  <Override PartName="/ppt/media/hdphoto1.wdp" ContentType="image/vnd.ms-photo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9.png" ContentType="image/png"/>
  <Override PartName="/ppt/media/image29.jpeg" ContentType="image/jpe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4.jpeg" ContentType="image/jpeg"/>
  <Override PartName="/ppt/media/image25.jpeg" ContentType="image/jpeg"/>
  <Override PartName="/ppt/media/image37.png" ContentType="image/png"/>
  <Override PartName="/ppt/media/image26.jpeg" ContentType="image/jpeg"/>
  <Override PartName="/ppt/media/image27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it-IT" sz="6000" spc="-1" strike="noStrike">
                <a:solidFill>
                  <a:srgbClr val="000000"/>
                </a:solidFill>
                <a:latin typeface="Calibri Light"/>
              </a:rPr>
              <a:t>Fare clic per modificare lo stile del titolo</a:t>
            </a:r>
            <a:endParaRPr b="0" lang="it-IT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EAF11CB-5EEE-42BD-B97E-70266A2A7220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13/11/19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3AD72DC-724C-484E-95B5-A036143D8502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Fare clic per modificare lo stile del titolo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Modifica gli stili del testo dello schema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8F06C67-5B98-425E-84F4-DC5FB3114991}" type="datetime">
              <a:rPr b="0" lang="it-IT" sz="1200" spc="-1" strike="noStrike">
                <a:solidFill>
                  <a:srgbClr val="8b8b8b"/>
                </a:solidFill>
                <a:latin typeface="Calibri"/>
              </a:rPr>
              <a:t>13/11/19</a:t>
            </a:fld>
            <a:endParaRPr b="0" lang="it-IT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it-IT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BE991C3-BA7C-4395-9D52-17B4FB01D76A}" type="slidenum">
              <a:rPr b="0" lang="it-IT" sz="1200" spc="-1" strike="noStrike">
                <a:solidFill>
                  <a:srgbClr val="8b8b8b"/>
                </a:solidFill>
                <a:latin typeface="Calibri"/>
              </a:rPr>
              <a:t>&lt;numero&gt;</a:t>
            </a:fld>
            <a:endParaRPr b="0" lang="it-IT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2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Table 1"/>
          <p:cNvGraphicFramePr/>
          <p:nvPr/>
        </p:nvGraphicFramePr>
        <p:xfrm>
          <a:off x="3528360" y="3574440"/>
          <a:ext cx="6594840" cy="2966400"/>
        </p:xfrm>
        <a:graphic>
          <a:graphicData uri="http://schemas.openxmlformats.org/drawingml/2006/table">
            <a:tbl>
              <a:tblPr/>
              <a:tblGrid>
                <a:gridCol w="2294640"/>
                <a:gridCol w="2824560"/>
                <a:gridCol w="1475640"/>
              </a:tblGrid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Dispositivo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Casa produttrice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Sensibilità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Martello AU02-BNC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APTechnology International B.V.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1.6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352C03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PCB Piezotronics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10.03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32163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95.80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32164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95.85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32165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97.98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10518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960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10319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6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1051 mV/g</a:t>
                      </a:r>
                      <a:endParaRPr b="0" lang="it-IT" sz="16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</a:tbl>
          </a:graphicData>
        </a:graphic>
      </p:graphicFrame>
      <p:sp>
        <p:nvSpPr>
          <p:cNvPr id="83" name="CustomShape 2"/>
          <p:cNvSpPr/>
          <p:nvPr/>
        </p:nvSpPr>
        <p:spPr>
          <a:xfrm rot="16200000">
            <a:off x="2091960" y="42742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3"/>
          <p:cNvSpPr/>
          <p:nvPr/>
        </p:nvSpPr>
        <p:spPr>
          <a:xfrm>
            <a:off x="2450160" y="43257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85" name="CustomShape 4"/>
          <p:cNvSpPr/>
          <p:nvPr/>
        </p:nvSpPr>
        <p:spPr>
          <a:xfrm rot="16200000">
            <a:off x="2098440" y="48276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5"/>
          <p:cNvSpPr/>
          <p:nvPr/>
        </p:nvSpPr>
        <p:spPr>
          <a:xfrm>
            <a:off x="2494800" y="47473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pic>
        <p:nvPicPr>
          <p:cNvPr id="87" name="Immagine 1" descr=""/>
          <p:cNvPicPr/>
          <p:nvPr/>
        </p:nvPicPr>
        <p:blipFill>
          <a:blip r:embed="rId1"/>
          <a:stretch/>
        </p:blipFill>
        <p:spPr>
          <a:xfrm>
            <a:off x="1143720" y="3752640"/>
            <a:ext cx="810000" cy="884160"/>
          </a:xfrm>
          <a:prstGeom prst="rect">
            <a:avLst/>
          </a:prstGeom>
          <a:ln>
            <a:noFill/>
          </a:ln>
        </p:spPr>
      </p:pic>
      <p:pic>
        <p:nvPicPr>
          <p:cNvPr id="88" name="Immagine 8" descr="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7098120" y="145440"/>
            <a:ext cx="4758840" cy="3221280"/>
          </a:xfrm>
          <a:prstGeom prst="rect">
            <a:avLst/>
          </a:prstGeom>
          <a:ln>
            <a:noFill/>
          </a:ln>
        </p:spPr>
      </p:pic>
      <p:sp>
        <p:nvSpPr>
          <p:cNvPr id="89" name="CustomShape 6"/>
          <p:cNvSpPr/>
          <p:nvPr/>
        </p:nvSpPr>
        <p:spPr>
          <a:xfrm>
            <a:off x="8015040" y="38880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0" name="Immagine 9" descr=""/>
          <p:cNvPicPr/>
          <p:nvPr/>
        </p:nvPicPr>
        <p:blipFill>
          <a:blip r:embed="rId4"/>
          <a:stretch/>
        </p:blipFill>
        <p:spPr>
          <a:xfrm>
            <a:off x="2026440" y="1198080"/>
            <a:ext cx="2598840" cy="2206080"/>
          </a:xfrm>
          <a:prstGeom prst="rect">
            <a:avLst/>
          </a:prstGeom>
          <a:ln>
            <a:noFill/>
          </a:ln>
        </p:spPr>
      </p:pic>
      <p:pic>
        <p:nvPicPr>
          <p:cNvPr id="91" name="Immagine 11" descr=""/>
          <p:cNvPicPr/>
          <p:nvPr/>
        </p:nvPicPr>
        <p:blipFill>
          <a:blip r:embed="rId5"/>
          <a:stretch/>
        </p:blipFill>
        <p:spPr>
          <a:xfrm>
            <a:off x="928440" y="4710960"/>
            <a:ext cx="1097280" cy="693000"/>
          </a:xfrm>
          <a:prstGeom prst="rect">
            <a:avLst/>
          </a:prstGeom>
          <a:ln>
            <a:noFill/>
          </a:ln>
        </p:spPr>
      </p:pic>
      <p:sp>
        <p:nvSpPr>
          <p:cNvPr id="92" name="CustomShape 7"/>
          <p:cNvSpPr/>
          <p:nvPr/>
        </p:nvSpPr>
        <p:spPr>
          <a:xfrm>
            <a:off x="332280" y="134640"/>
            <a:ext cx="63918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dbdbdb"/>
                </a:solidFill>
                <a:latin typeface="Calibri"/>
              </a:rPr>
              <a:t>AGENDA PROVE CON MARTELLO STRUMENTATO E ACCELEROMETRO/I</a:t>
            </a:r>
            <a:endParaRPr b="0" lang="it-IT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2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mini.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mN = martellata punto Nord (N);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mS = martellata punto Sud (S);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mO = martellata punto Est (E);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mE = martellata punto Ovest (O).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mN = martellata punto Nord (N);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mS = martellata punto Sud (S);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mO = martellata punto Est (E);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mE = martellata punto Ovest (O).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M=Metallica.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mN = martellata punto Nord (N);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mS = martellata punto Sud (S);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mO = martellata punto Est (E);</a:t>
            </a:r>
            <a:endParaRPr b="0" lang="it-IT" sz="20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mE = martellata punto Ovest (O).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2019_07_11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721840" y="15573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8383680" y="134064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8563680" y="15206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8795520" y="96516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8744400" y="1284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8307360" y="1693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3" name="CustomShape 9"/>
          <p:cNvSpPr/>
          <p:nvPr/>
        </p:nvSpPr>
        <p:spPr>
          <a:xfrm>
            <a:off x="9226440" y="16905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8787960" y="21412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5" name="CustomShape 11"/>
          <p:cNvSpPr/>
          <p:nvPr/>
        </p:nvSpPr>
        <p:spPr>
          <a:xfrm>
            <a:off x="9246600" y="13168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2"/>
          <p:cNvSpPr/>
          <p:nvPr/>
        </p:nvSpPr>
        <p:spPr>
          <a:xfrm>
            <a:off x="8403120" y="13244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3"/>
          <p:cNvSpPr/>
          <p:nvPr/>
        </p:nvSpPr>
        <p:spPr>
          <a:xfrm>
            <a:off x="8927640" y="2018520"/>
            <a:ext cx="224640" cy="307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6563880" y="99648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5897160" y="20811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16"/>
          <p:cNvSpPr/>
          <p:nvPr/>
        </p:nvSpPr>
        <p:spPr>
          <a:xfrm>
            <a:off x="5349600" y="15231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17"/>
          <p:cNvSpPr/>
          <p:nvPr/>
        </p:nvSpPr>
        <p:spPr>
          <a:xfrm>
            <a:off x="7249320" y="15084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8"/>
          <p:cNvSpPr/>
          <p:nvPr/>
        </p:nvSpPr>
        <p:spPr>
          <a:xfrm>
            <a:off x="6645240" y="59040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9"/>
          <p:cNvSpPr/>
          <p:nvPr/>
        </p:nvSpPr>
        <p:spPr>
          <a:xfrm rot="16200000">
            <a:off x="6336360" y="13406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20"/>
          <p:cNvSpPr/>
          <p:nvPr/>
        </p:nvSpPr>
        <p:spPr>
          <a:xfrm>
            <a:off x="8804520" y="176616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21"/>
          <p:cNvSpPr/>
          <p:nvPr/>
        </p:nvSpPr>
        <p:spPr>
          <a:xfrm>
            <a:off x="7322760" y="1138680"/>
            <a:ext cx="479520" cy="448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22"/>
          <p:cNvSpPr/>
          <p:nvPr/>
        </p:nvSpPr>
        <p:spPr>
          <a:xfrm>
            <a:off x="5375520" y="1053360"/>
            <a:ext cx="479520" cy="532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3"/>
          <p:cNvSpPr/>
          <p:nvPr/>
        </p:nvSpPr>
        <p:spPr>
          <a:xfrm>
            <a:off x="5949000" y="1737720"/>
            <a:ext cx="479520" cy="4838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24"/>
          <p:cNvSpPr/>
          <p:nvPr/>
        </p:nvSpPr>
        <p:spPr>
          <a:xfrm>
            <a:off x="5662800" y="35571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25"/>
          <p:cNvSpPr/>
          <p:nvPr/>
        </p:nvSpPr>
        <p:spPr>
          <a:xfrm>
            <a:off x="8324640" y="33408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26"/>
          <p:cNvSpPr/>
          <p:nvPr/>
        </p:nvSpPr>
        <p:spPr>
          <a:xfrm>
            <a:off x="8504640" y="35208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27"/>
          <p:cNvSpPr/>
          <p:nvPr/>
        </p:nvSpPr>
        <p:spPr>
          <a:xfrm>
            <a:off x="8736840" y="29653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28"/>
          <p:cNvSpPr/>
          <p:nvPr/>
        </p:nvSpPr>
        <p:spPr>
          <a:xfrm>
            <a:off x="8685360" y="32846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3" name="CustomShape 29"/>
          <p:cNvSpPr/>
          <p:nvPr/>
        </p:nvSpPr>
        <p:spPr>
          <a:xfrm>
            <a:off x="8248320" y="3693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4" name="CustomShape 30"/>
          <p:cNvSpPr/>
          <p:nvPr/>
        </p:nvSpPr>
        <p:spPr>
          <a:xfrm>
            <a:off x="9167760" y="36907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5" name="CustomShape 31"/>
          <p:cNvSpPr/>
          <p:nvPr/>
        </p:nvSpPr>
        <p:spPr>
          <a:xfrm>
            <a:off x="8728920" y="4141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6" name="CustomShape 32"/>
          <p:cNvSpPr/>
          <p:nvPr/>
        </p:nvSpPr>
        <p:spPr>
          <a:xfrm>
            <a:off x="9187920" y="33166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33"/>
          <p:cNvSpPr/>
          <p:nvPr/>
        </p:nvSpPr>
        <p:spPr>
          <a:xfrm>
            <a:off x="8344440" y="33242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4"/>
          <p:cNvSpPr/>
          <p:nvPr/>
        </p:nvSpPr>
        <p:spPr>
          <a:xfrm>
            <a:off x="8868600" y="4018320"/>
            <a:ext cx="224640" cy="307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35"/>
          <p:cNvSpPr/>
          <p:nvPr/>
        </p:nvSpPr>
        <p:spPr>
          <a:xfrm>
            <a:off x="6504840" y="29966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36"/>
          <p:cNvSpPr/>
          <p:nvPr/>
        </p:nvSpPr>
        <p:spPr>
          <a:xfrm>
            <a:off x="5833800" y="41490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37"/>
          <p:cNvSpPr/>
          <p:nvPr/>
        </p:nvSpPr>
        <p:spPr>
          <a:xfrm>
            <a:off x="5293800" y="35316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38"/>
          <p:cNvSpPr/>
          <p:nvPr/>
        </p:nvSpPr>
        <p:spPr>
          <a:xfrm>
            <a:off x="7190640" y="35082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39"/>
          <p:cNvSpPr/>
          <p:nvPr/>
        </p:nvSpPr>
        <p:spPr>
          <a:xfrm>
            <a:off x="6586200" y="259020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0"/>
          <p:cNvSpPr/>
          <p:nvPr/>
        </p:nvSpPr>
        <p:spPr>
          <a:xfrm rot="16200000">
            <a:off x="6277680" y="33408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41"/>
          <p:cNvSpPr/>
          <p:nvPr/>
        </p:nvSpPr>
        <p:spPr>
          <a:xfrm>
            <a:off x="8745840" y="37663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2"/>
          <p:cNvSpPr/>
          <p:nvPr/>
        </p:nvSpPr>
        <p:spPr>
          <a:xfrm>
            <a:off x="7263720" y="3138480"/>
            <a:ext cx="479520" cy="44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43"/>
          <p:cNvSpPr/>
          <p:nvPr/>
        </p:nvSpPr>
        <p:spPr>
          <a:xfrm>
            <a:off x="5320080" y="3061800"/>
            <a:ext cx="479520" cy="532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44"/>
          <p:cNvSpPr/>
          <p:nvPr/>
        </p:nvSpPr>
        <p:spPr>
          <a:xfrm>
            <a:off x="5886000" y="3805920"/>
            <a:ext cx="479520" cy="4838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45"/>
          <p:cNvSpPr/>
          <p:nvPr/>
        </p:nvSpPr>
        <p:spPr>
          <a:xfrm>
            <a:off x="5667480" y="56397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46"/>
          <p:cNvSpPr/>
          <p:nvPr/>
        </p:nvSpPr>
        <p:spPr>
          <a:xfrm>
            <a:off x="8329320" y="54234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47"/>
          <p:cNvSpPr/>
          <p:nvPr/>
        </p:nvSpPr>
        <p:spPr>
          <a:xfrm>
            <a:off x="8509320" y="56034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48"/>
          <p:cNvSpPr/>
          <p:nvPr/>
        </p:nvSpPr>
        <p:spPr>
          <a:xfrm>
            <a:off x="8741160" y="50479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49"/>
          <p:cNvSpPr/>
          <p:nvPr/>
        </p:nvSpPr>
        <p:spPr>
          <a:xfrm>
            <a:off x="8690040" y="5367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4" name="CustomShape 50"/>
          <p:cNvSpPr/>
          <p:nvPr/>
        </p:nvSpPr>
        <p:spPr>
          <a:xfrm>
            <a:off x="8253000" y="57758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5" name="CustomShape 51"/>
          <p:cNvSpPr/>
          <p:nvPr/>
        </p:nvSpPr>
        <p:spPr>
          <a:xfrm>
            <a:off x="9172080" y="57733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6" name="CustomShape 52"/>
          <p:cNvSpPr/>
          <p:nvPr/>
        </p:nvSpPr>
        <p:spPr>
          <a:xfrm>
            <a:off x="8733600" y="6224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7" name="CustomShape 53"/>
          <p:cNvSpPr/>
          <p:nvPr/>
        </p:nvSpPr>
        <p:spPr>
          <a:xfrm>
            <a:off x="9192240" y="53996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54"/>
          <p:cNvSpPr/>
          <p:nvPr/>
        </p:nvSpPr>
        <p:spPr>
          <a:xfrm>
            <a:off x="8348760" y="540720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55"/>
          <p:cNvSpPr/>
          <p:nvPr/>
        </p:nvSpPr>
        <p:spPr>
          <a:xfrm>
            <a:off x="8873280" y="6100920"/>
            <a:ext cx="224640" cy="307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56"/>
          <p:cNvSpPr/>
          <p:nvPr/>
        </p:nvSpPr>
        <p:spPr>
          <a:xfrm>
            <a:off x="6509520" y="50792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57"/>
          <p:cNvSpPr/>
          <p:nvPr/>
        </p:nvSpPr>
        <p:spPr>
          <a:xfrm>
            <a:off x="5863320" y="62150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58"/>
          <p:cNvSpPr/>
          <p:nvPr/>
        </p:nvSpPr>
        <p:spPr>
          <a:xfrm>
            <a:off x="5379120" y="55875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CustomShape 59"/>
          <p:cNvSpPr/>
          <p:nvPr/>
        </p:nvSpPr>
        <p:spPr>
          <a:xfrm>
            <a:off x="7194960" y="55908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60"/>
          <p:cNvSpPr/>
          <p:nvPr/>
        </p:nvSpPr>
        <p:spPr>
          <a:xfrm>
            <a:off x="6590880" y="467280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61"/>
          <p:cNvSpPr/>
          <p:nvPr/>
        </p:nvSpPr>
        <p:spPr>
          <a:xfrm rot="16200000">
            <a:off x="6282000" y="54234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62"/>
          <p:cNvSpPr/>
          <p:nvPr/>
        </p:nvSpPr>
        <p:spPr>
          <a:xfrm>
            <a:off x="8750160" y="58489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63"/>
          <p:cNvSpPr/>
          <p:nvPr/>
        </p:nvSpPr>
        <p:spPr>
          <a:xfrm>
            <a:off x="7268400" y="5221080"/>
            <a:ext cx="479520" cy="448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64"/>
          <p:cNvSpPr/>
          <p:nvPr/>
        </p:nvSpPr>
        <p:spPr>
          <a:xfrm>
            <a:off x="5405040" y="5117760"/>
            <a:ext cx="479520" cy="5324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65"/>
          <p:cNvSpPr/>
          <p:nvPr/>
        </p:nvSpPr>
        <p:spPr>
          <a:xfrm>
            <a:off x="5915520" y="5871960"/>
            <a:ext cx="479520" cy="4838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0" name="Group 66"/>
          <p:cNvGrpSpPr/>
          <p:nvPr/>
        </p:nvGrpSpPr>
        <p:grpSpPr>
          <a:xfrm>
            <a:off x="10186560" y="175320"/>
            <a:ext cx="1858320" cy="2150640"/>
            <a:chOff x="10186560" y="175320"/>
            <a:chExt cx="1858320" cy="2150640"/>
          </a:xfrm>
        </p:grpSpPr>
        <p:sp>
          <p:nvSpPr>
            <p:cNvPr id="221" name="CustomShape 67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2" name="CustomShape 68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3" name="CustomShape 69"/>
            <p:cNvSpPr/>
            <p:nvPr/>
          </p:nvSpPr>
          <p:spPr>
            <a:xfrm>
              <a:off x="10262880" y="11584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4" name="CustomShape 70"/>
            <p:cNvSpPr/>
            <p:nvPr/>
          </p:nvSpPr>
          <p:spPr>
            <a:xfrm rot="16200000">
              <a:off x="10307520" y="178992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ustomShape 71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26" name="CustomShape 72"/>
            <p:cNvSpPr/>
            <p:nvPr/>
          </p:nvSpPr>
          <p:spPr>
            <a:xfrm>
              <a:off x="10798200" y="12337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27" name="CustomShape 73"/>
            <p:cNvSpPr/>
            <p:nvPr/>
          </p:nvSpPr>
          <p:spPr>
            <a:xfrm>
              <a:off x="10859400" y="18370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28" name="CustomShape 74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2019_07_12  (1/2)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Ripetizione1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Ripetizione2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Ripetizione3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5554080" y="15195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8215920" y="13032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5"/>
          <p:cNvSpPr/>
          <p:nvPr/>
        </p:nvSpPr>
        <p:spPr>
          <a:xfrm>
            <a:off x="8395920" y="14832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6"/>
          <p:cNvSpPr/>
          <p:nvPr/>
        </p:nvSpPr>
        <p:spPr>
          <a:xfrm>
            <a:off x="8576640" y="1247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8139600" y="16556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6" name="CustomShape 8"/>
          <p:cNvSpPr/>
          <p:nvPr/>
        </p:nvSpPr>
        <p:spPr>
          <a:xfrm>
            <a:off x="9059040" y="16527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8620200" y="21038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38" name="CustomShape 10"/>
          <p:cNvSpPr/>
          <p:nvPr/>
        </p:nvSpPr>
        <p:spPr>
          <a:xfrm>
            <a:off x="9079200" y="12790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11"/>
          <p:cNvSpPr/>
          <p:nvPr/>
        </p:nvSpPr>
        <p:spPr>
          <a:xfrm>
            <a:off x="6632280" y="14979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2"/>
          <p:cNvSpPr/>
          <p:nvPr/>
        </p:nvSpPr>
        <p:spPr>
          <a:xfrm>
            <a:off x="6713640" y="9208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13"/>
          <p:cNvSpPr/>
          <p:nvPr/>
        </p:nvSpPr>
        <p:spPr>
          <a:xfrm rot="16200000">
            <a:off x="6168960" y="13028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4"/>
          <p:cNvSpPr/>
          <p:nvPr/>
        </p:nvSpPr>
        <p:spPr>
          <a:xfrm>
            <a:off x="8637120" y="17287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43" name="Group 15"/>
          <p:cNvGrpSpPr/>
          <p:nvPr/>
        </p:nvGrpSpPr>
        <p:grpSpPr>
          <a:xfrm>
            <a:off x="10186560" y="175320"/>
            <a:ext cx="1829880" cy="2150640"/>
            <a:chOff x="10186560" y="175320"/>
            <a:chExt cx="1829880" cy="2150640"/>
          </a:xfrm>
        </p:grpSpPr>
        <p:sp>
          <p:nvSpPr>
            <p:cNvPr id="244" name="CustomShape 16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17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18"/>
            <p:cNvSpPr/>
            <p:nvPr/>
          </p:nvSpPr>
          <p:spPr>
            <a:xfrm rot="16200000">
              <a:off x="10279080" y="126468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19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48" name="CustomShape 20"/>
            <p:cNvSpPr/>
            <p:nvPr/>
          </p:nvSpPr>
          <p:spPr>
            <a:xfrm>
              <a:off x="10830960" y="13114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49" name="CustomShape 21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2019_07_12  (2/2)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= ? (Ø=??? m, h=??? m, ???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= ? (Ø=??? m, h=??? m, ???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 attaccata con bitume.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ff0000"/>
                </a:solidFill>
                <a:latin typeface="Calibri"/>
              </a:rPr>
              <a:t>Dati senza massa???</a:t>
            </a:r>
            <a:endParaRPr b="0" lang="it-IT" sz="24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5920920" y="115884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4"/>
          <p:cNvSpPr/>
          <p:nvPr/>
        </p:nvSpPr>
        <p:spPr>
          <a:xfrm>
            <a:off x="8206920" y="9576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5"/>
          <p:cNvSpPr/>
          <p:nvPr/>
        </p:nvSpPr>
        <p:spPr>
          <a:xfrm>
            <a:off x="8386920" y="11376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6"/>
          <p:cNvSpPr/>
          <p:nvPr/>
        </p:nvSpPr>
        <p:spPr>
          <a:xfrm>
            <a:off x="8567640" y="901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6" name="CustomShape 7"/>
          <p:cNvSpPr/>
          <p:nvPr/>
        </p:nvSpPr>
        <p:spPr>
          <a:xfrm>
            <a:off x="8130600" y="1310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7" name="CustomShape 8"/>
          <p:cNvSpPr/>
          <p:nvPr/>
        </p:nvSpPr>
        <p:spPr>
          <a:xfrm>
            <a:off x="9049680" y="13071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8" name="CustomShape 9"/>
          <p:cNvSpPr/>
          <p:nvPr/>
        </p:nvSpPr>
        <p:spPr>
          <a:xfrm>
            <a:off x="8611200" y="1758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59" name="CustomShape 10"/>
          <p:cNvSpPr/>
          <p:nvPr/>
        </p:nvSpPr>
        <p:spPr>
          <a:xfrm>
            <a:off x="9070200" y="9334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1"/>
          <p:cNvSpPr/>
          <p:nvPr/>
        </p:nvSpPr>
        <p:spPr>
          <a:xfrm>
            <a:off x="6999120" y="11376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2"/>
          <p:cNvSpPr/>
          <p:nvPr/>
        </p:nvSpPr>
        <p:spPr>
          <a:xfrm>
            <a:off x="7080480" y="5601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3"/>
          <p:cNvSpPr/>
          <p:nvPr/>
        </p:nvSpPr>
        <p:spPr>
          <a:xfrm rot="16200000">
            <a:off x="6535800" y="942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14"/>
          <p:cNvSpPr/>
          <p:nvPr/>
        </p:nvSpPr>
        <p:spPr>
          <a:xfrm>
            <a:off x="8628120" y="13831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5"/>
          <p:cNvSpPr/>
          <p:nvPr/>
        </p:nvSpPr>
        <p:spPr>
          <a:xfrm>
            <a:off x="5920920" y="3328200"/>
            <a:ext cx="1674360" cy="86868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16"/>
          <p:cNvSpPr/>
          <p:nvPr/>
        </p:nvSpPr>
        <p:spPr>
          <a:xfrm>
            <a:off x="8206920" y="3126960"/>
            <a:ext cx="1079640" cy="107964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7"/>
          <p:cNvSpPr/>
          <p:nvPr/>
        </p:nvSpPr>
        <p:spPr>
          <a:xfrm>
            <a:off x="8386920" y="330696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18"/>
          <p:cNvSpPr/>
          <p:nvPr/>
        </p:nvSpPr>
        <p:spPr>
          <a:xfrm>
            <a:off x="8567640" y="30708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8" name="CustomShape 19"/>
          <p:cNvSpPr/>
          <p:nvPr/>
        </p:nvSpPr>
        <p:spPr>
          <a:xfrm>
            <a:off x="8130600" y="34794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69" name="CustomShape 20"/>
          <p:cNvSpPr/>
          <p:nvPr/>
        </p:nvSpPr>
        <p:spPr>
          <a:xfrm>
            <a:off x="9049680" y="3476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0" name="CustomShape 21"/>
          <p:cNvSpPr/>
          <p:nvPr/>
        </p:nvSpPr>
        <p:spPr>
          <a:xfrm>
            <a:off x="8611200" y="39276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71" name="CustomShape 22"/>
          <p:cNvSpPr/>
          <p:nvPr/>
        </p:nvSpPr>
        <p:spPr>
          <a:xfrm>
            <a:off x="9070200" y="31028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3"/>
          <p:cNvSpPr/>
          <p:nvPr/>
        </p:nvSpPr>
        <p:spPr>
          <a:xfrm>
            <a:off x="6999120" y="33069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4"/>
          <p:cNvSpPr/>
          <p:nvPr/>
        </p:nvSpPr>
        <p:spPr>
          <a:xfrm>
            <a:off x="7080480" y="27298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5"/>
          <p:cNvSpPr/>
          <p:nvPr/>
        </p:nvSpPr>
        <p:spPr>
          <a:xfrm rot="16200000">
            <a:off x="6535800" y="31118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26"/>
          <p:cNvSpPr/>
          <p:nvPr/>
        </p:nvSpPr>
        <p:spPr>
          <a:xfrm>
            <a:off x="8628120" y="35524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CustomShape 27"/>
          <p:cNvSpPr/>
          <p:nvPr/>
        </p:nvSpPr>
        <p:spPr>
          <a:xfrm>
            <a:off x="5920920" y="548388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28"/>
          <p:cNvSpPr/>
          <p:nvPr/>
        </p:nvSpPr>
        <p:spPr>
          <a:xfrm>
            <a:off x="8206920" y="5282280"/>
            <a:ext cx="1079640" cy="10796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29"/>
          <p:cNvSpPr/>
          <p:nvPr/>
        </p:nvSpPr>
        <p:spPr>
          <a:xfrm>
            <a:off x="8386920" y="54622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30"/>
          <p:cNvSpPr/>
          <p:nvPr/>
        </p:nvSpPr>
        <p:spPr>
          <a:xfrm>
            <a:off x="8567640" y="5226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0" name="CustomShape 31"/>
          <p:cNvSpPr/>
          <p:nvPr/>
        </p:nvSpPr>
        <p:spPr>
          <a:xfrm>
            <a:off x="8130600" y="56347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1" name="CustomShape 32"/>
          <p:cNvSpPr/>
          <p:nvPr/>
        </p:nvSpPr>
        <p:spPr>
          <a:xfrm>
            <a:off x="9049680" y="56322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2" name="CustomShape 33"/>
          <p:cNvSpPr/>
          <p:nvPr/>
        </p:nvSpPr>
        <p:spPr>
          <a:xfrm>
            <a:off x="8611200" y="6082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83" name="CustomShape 34"/>
          <p:cNvSpPr/>
          <p:nvPr/>
        </p:nvSpPr>
        <p:spPr>
          <a:xfrm>
            <a:off x="9070200" y="52585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5"/>
          <p:cNvSpPr/>
          <p:nvPr/>
        </p:nvSpPr>
        <p:spPr>
          <a:xfrm>
            <a:off x="6999120" y="546228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36"/>
          <p:cNvSpPr/>
          <p:nvPr/>
        </p:nvSpPr>
        <p:spPr>
          <a:xfrm>
            <a:off x="7080480" y="48852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7"/>
          <p:cNvSpPr/>
          <p:nvPr/>
        </p:nvSpPr>
        <p:spPr>
          <a:xfrm rot="16200000">
            <a:off x="6535800" y="52671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38"/>
          <p:cNvSpPr/>
          <p:nvPr/>
        </p:nvSpPr>
        <p:spPr>
          <a:xfrm>
            <a:off x="8628120" y="570780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88" name="Group 39"/>
          <p:cNvGrpSpPr/>
          <p:nvPr/>
        </p:nvGrpSpPr>
        <p:grpSpPr>
          <a:xfrm>
            <a:off x="10186560" y="175320"/>
            <a:ext cx="1829520" cy="2150640"/>
            <a:chOff x="10186560" y="175320"/>
            <a:chExt cx="1829520" cy="2150640"/>
          </a:xfrm>
        </p:grpSpPr>
        <p:sp>
          <p:nvSpPr>
            <p:cNvPr id="289" name="CustomShape 40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0" name="CustomShape 41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1" name="CustomShape 42"/>
            <p:cNvSpPr/>
            <p:nvPr/>
          </p:nvSpPr>
          <p:spPr>
            <a:xfrm rot="16200000">
              <a:off x="10278720" y="121932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92" name="CustomShape 43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93" name="CustomShape 44"/>
            <p:cNvSpPr/>
            <p:nvPr/>
          </p:nvSpPr>
          <p:spPr>
            <a:xfrm>
              <a:off x="10830600" y="12664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294" name="CustomShape 45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2019_07_15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Piastra di carico = mini attaccata con bitume. 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Piastra di carico = piastra grande 1(10cm X 10cm) non attaccata.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Punta: R=Rubber (Gomma).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Piastra di carico = piastra grande 1(10cm X 10cm) non attaccata.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6256080" y="122220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4"/>
          <p:cNvSpPr/>
          <p:nvPr/>
        </p:nvSpPr>
        <p:spPr>
          <a:xfrm>
            <a:off x="8439120" y="94968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5"/>
          <p:cNvSpPr/>
          <p:nvPr/>
        </p:nvSpPr>
        <p:spPr>
          <a:xfrm>
            <a:off x="8619120" y="11296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6"/>
          <p:cNvSpPr/>
          <p:nvPr/>
        </p:nvSpPr>
        <p:spPr>
          <a:xfrm>
            <a:off x="8799840" y="893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1" name="CustomShape 7"/>
          <p:cNvSpPr/>
          <p:nvPr/>
        </p:nvSpPr>
        <p:spPr>
          <a:xfrm>
            <a:off x="8362800" y="1302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2" name="CustomShape 8"/>
          <p:cNvSpPr/>
          <p:nvPr/>
        </p:nvSpPr>
        <p:spPr>
          <a:xfrm>
            <a:off x="9281880" y="1299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3" name="CustomShape 9"/>
          <p:cNvSpPr/>
          <p:nvPr/>
        </p:nvSpPr>
        <p:spPr>
          <a:xfrm>
            <a:off x="8843400" y="17503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04" name="CustomShape 10"/>
          <p:cNvSpPr/>
          <p:nvPr/>
        </p:nvSpPr>
        <p:spPr>
          <a:xfrm>
            <a:off x="9302400" y="92556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11"/>
          <p:cNvSpPr/>
          <p:nvPr/>
        </p:nvSpPr>
        <p:spPr>
          <a:xfrm>
            <a:off x="7333920" y="12009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12"/>
          <p:cNvSpPr/>
          <p:nvPr/>
        </p:nvSpPr>
        <p:spPr>
          <a:xfrm>
            <a:off x="7415640" y="6235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3"/>
          <p:cNvSpPr/>
          <p:nvPr/>
        </p:nvSpPr>
        <p:spPr>
          <a:xfrm rot="16200000">
            <a:off x="6870600" y="10058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4"/>
          <p:cNvSpPr/>
          <p:nvPr/>
        </p:nvSpPr>
        <p:spPr>
          <a:xfrm>
            <a:off x="8859960" y="137520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5"/>
          <p:cNvSpPr/>
          <p:nvPr/>
        </p:nvSpPr>
        <p:spPr>
          <a:xfrm>
            <a:off x="7358400" y="359244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6"/>
          <p:cNvSpPr/>
          <p:nvPr/>
        </p:nvSpPr>
        <p:spPr>
          <a:xfrm>
            <a:off x="9541440" y="331992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7"/>
          <p:cNvSpPr/>
          <p:nvPr/>
        </p:nvSpPr>
        <p:spPr>
          <a:xfrm>
            <a:off x="9721440" y="349992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8"/>
          <p:cNvSpPr/>
          <p:nvPr/>
        </p:nvSpPr>
        <p:spPr>
          <a:xfrm>
            <a:off x="9902160" y="32637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13" name="CustomShape 19"/>
          <p:cNvSpPr/>
          <p:nvPr/>
        </p:nvSpPr>
        <p:spPr>
          <a:xfrm>
            <a:off x="9465120" y="36723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14" name="CustomShape 20"/>
          <p:cNvSpPr/>
          <p:nvPr/>
        </p:nvSpPr>
        <p:spPr>
          <a:xfrm>
            <a:off x="10384560" y="36698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15" name="CustomShape 21"/>
          <p:cNvSpPr/>
          <p:nvPr/>
        </p:nvSpPr>
        <p:spPr>
          <a:xfrm>
            <a:off x="9945720" y="41205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16" name="CustomShape 22"/>
          <p:cNvSpPr/>
          <p:nvPr/>
        </p:nvSpPr>
        <p:spPr>
          <a:xfrm>
            <a:off x="10404720" y="329616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3"/>
          <p:cNvSpPr/>
          <p:nvPr/>
        </p:nvSpPr>
        <p:spPr>
          <a:xfrm>
            <a:off x="7049160" y="331992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4"/>
          <p:cNvSpPr/>
          <p:nvPr/>
        </p:nvSpPr>
        <p:spPr>
          <a:xfrm>
            <a:off x="8505000" y="28497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5"/>
          <p:cNvSpPr/>
          <p:nvPr/>
        </p:nvSpPr>
        <p:spPr>
          <a:xfrm rot="16200000">
            <a:off x="7883640" y="31842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6"/>
          <p:cNvSpPr/>
          <p:nvPr/>
        </p:nvSpPr>
        <p:spPr>
          <a:xfrm>
            <a:off x="9966240" y="374436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7"/>
          <p:cNvSpPr/>
          <p:nvPr/>
        </p:nvSpPr>
        <p:spPr>
          <a:xfrm>
            <a:off x="7483320" y="565560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8"/>
          <p:cNvSpPr/>
          <p:nvPr/>
        </p:nvSpPr>
        <p:spPr>
          <a:xfrm>
            <a:off x="9666360" y="538308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9"/>
          <p:cNvSpPr/>
          <p:nvPr/>
        </p:nvSpPr>
        <p:spPr>
          <a:xfrm>
            <a:off x="9846360" y="55630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30"/>
          <p:cNvSpPr/>
          <p:nvPr/>
        </p:nvSpPr>
        <p:spPr>
          <a:xfrm>
            <a:off x="10027440" y="532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25" name="CustomShape 31"/>
          <p:cNvSpPr/>
          <p:nvPr/>
        </p:nvSpPr>
        <p:spPr>
          <a:xfrm>
            <a:off x="9590040" y="5735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26" name="CustomShape 32"/>
          <p:cNvSpPr/>
          <p:nvPr/>
        </p:nvSpPr>
        <p:spPr>
          <a:xfrm>
            <a:off x="10509480" y="57330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27" name="CustomShape 33"/>
          <p:cNvSpPr/>
          <p:nvPr/>
        </p:nvSpPr>
        <p:spPr>
          <a:xfrm>
            <a:off x="10071000" y="61837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28" name="CustomShape 34"/>
          <p:cNvSpPr/>
          <p:nvPr/>
        </p:nvSpPr>
        <p:spPr>
          <a:xfrm>
            <a:off x="10529640" y="53593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35"/>
          <p:cNvSpPr/>
          <p:nvPr/>
        </p:nvSpPr>
        <p:spPr>
          <a:xfrm>
            <a:off x="7174080" y="538308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36"/>
          <p:cNvSpPr/>
          <p:nvPr/>
        </p:nvSpPr>
        <p:spPr>
          <a:xfrm>
            <a:off x="8629920" y="49129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37"/>
          <p:cNvSpPr/>
          <p:nvPr/>
        </p:nvSpPr>
        <p:spPr>
          <a:xfrm rot="16200000">
            <a:off x="8008920" y="52473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38"/>
          <p:cNvSpPr/>
          <p:nvPr/>
        </p:nvSpPr>
        <p:spPr>
          <a:xfrm>
            <a:off x="10077480" y="57913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39"/>
          <p:cNvSpPr/>
          <p:nvPr/>
        </p:nvSpPr>
        <p:spPr>
          <a:xfrm>
            <a:off x="10244520" y="610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0"/>
          <p:cNvSpPr/>
          <p:nvPr/>
        </p:nvSpPr>
        <p:spPr>
          <a:xfrm>
            <a:off x="10203120" y="175320"/>
            <a:ext cx="1783080" cy="2557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41"/>
          <p:cNvSpPr/>
          <p:nvPr/>
        </p:nvSpPr>
        <p:spPr>
          <a:xfrm>
            <a:off x="10262880" y="1158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2"/>
          <p:cNvSpPr/>
          <p:nvPr/>
        </p:nvSpPr>
        <p:spPr>
          <a:xfrm rot="16200000">
            <a:off x="10307520" y="17899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43"/>
          <p:cNvSpPr/>
          <p:nvPr/>
        </p:nvSpPr>
        <p:spPr>
          <a:xfrm>
            <a:off x="10812960" y="636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38" name="CustomShape 44"/>
          <p:cNvSpPr/>
          <p:nvPr/>
        </p:nvSpPr>
        <p:spPr>
          <a:xfrm>
            <a:off x="10798200" y="12337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gomma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39" name="CustomShape 45"/>
          <p:cNvSpPr/>
          <p:nvPr/>
        </p:nvSpPr>
        <p:spPr>
          <a:xfrm>
            <a:off x="10859400" y="18370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40" name="CustomShape 46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41" name="CustomShape 47"/>
          <p:cNvSpPr/>
          <p:nvPr/>
        </p:nvSpPr>
        <p:spPr>
          <a:xfrm>
            <a:off x="10260720" y="228492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48"/>
          <p:cNvSpPr/>
          <p:nvPr/>
        </p:nvSpPr>
        <p:spPr>
          <a:xfrm>
            <a:off x="10893240" y="23328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2019_07_18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Prove su tavolo per testare il software in Labview.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2019_07_19 (1/2)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267840" y="89172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Sessione 1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Serie 01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Solo piastra di carico = piastra grande 1 (10cm X 10cm x 0.8 cm), 617.5 g, 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non attaccata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Serie 02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Solo piastra di carico = piastra grande 1 (10cm X 10cm x 0.8 cm) 617.5 g, 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non attaccata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grpSp>
        <p:nvGrpSpPr>
          <p:cNvPr id="347" name="Group 3"/>
          <p:cNvGrpSpPr/>
          <p:nvPr/>
        </p:nvGrpSpPr>
        <p:grpSpPr>
          <a:xfrm>
            <a:off x="10186560" y="175320"/>
            <a:ext cx="1811880" cy="2150640"/>
            <a:chOff x="10186560" y="175320"/>
            <a:chExt cx="1811880" cy="2150640"/>
          </a:xfrm>
        </p:grpSpPr>
        <p:sp>
          <p:nvSpPr>
            <p:cNvPr id="348" name="CustomShape 4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9" name="CustomShape 5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0" name="CustomShape 6"/>
            <p:cNvSpPr/>
            <p:nvPr/>
          </p:nvSpPr>
          <p:spPr>
            <a:xfrm rot="16200000">
              <a:off x="10289160" y="133344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1" name="CustomShape 7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352" name="CustomShape 8"/>
            <p:cNvSpPr/>
            <p:nvPr/>
          </p:nvSpPr>
          <p:spPr>
            <a:xfrm>
              <a:off x="10812960" y="13744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353" name="CustomShape 9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354" name="CustomShape 10"/>
          <p:cNvSpPr/>
          <p:nvPr/>
        </p:nvSpPr>
        <p:spPr>
          <a:xfrm>
            <a:off x="6971040" y="251352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1"/>
          <p:cNvSpPr/>
          <p:nvPr/>
        </p:nvSpPr>
        <p:spPr>
          <a:xfrm>
            <a:off x="8440560" y="21153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2"/>
          <p:cNvSpPr/>
          <p:nvPr/>
        </p:nvSpPr>
        <p:spPr>
          <a:xfrm rot="16200000">
            <a:off x="7973280" y="2396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13"/>
          <p:cNvSpPr/>
          <p:nvPr/>
        </p:nvSpPr>
        <p:spPr>
          <a:xfrm>
            <a:off x="7656840" y="446076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4"/>
          <p:cNvSpPr/>
          <p:nvPr/>
        </p:nvSpPr>
        <p:spPr>
          <a:xfrm>
            <a:off x="9112320" y="39906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5"/>
          <p:cNvSpPr/>
          <p:nvPr/>
        </p:nvSpPr>
        <p:spPr>
          <a:xfrm rot="16200000">
            <a:off x="8713440" y="43214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6"/>
          <p:cNvSpPr/>
          <p:nvPr/>
        </p:nvSpPr>
        <p:spPr>
          <a:xfrm>
            <a:off x="10283400" y="190224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7"/>
          <p:cNvSpPr/>
          <p:nvPr/>
        </p:nvSpPr>
        <p:spPr>
          <a:xfrm>
            <a:off x="10916280" y="19497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2019_07_19 (2/2)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4400" spc="-1" strike="noStrike">
                <a:solidFill>
                  <a:srgbClr val="000000"/>
                </a:solidFill>
                <a:latin typeface="Calibri"/>
              </a:rPr>
              <a:t>Sessione 2</a:t>
            </a:r>
            <a:endParaRPr b="0" lang="it-IT" sz="4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Piastra e provino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1(10cm X 10cm), 617.5 g,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non  attaccata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Piastra e provino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Solo piastra di carico = piastra grande 1 (10cm X 10cm), 617.5 g,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non attaccata.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Solo piastra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Solo piastra di carico = piastra grande 1 (10cm X 10cm), 617.5 g,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non attaccata.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Solo piastra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Solo piastra di carico = piastra grande 1 (10cm X 10cm), 617.5 g,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non attaccata.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10244520" y="610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4"/>
          <p:cNvSpPr/>
          <p:nvPr/>
        </p:nvSpPr>
        <p:spPr>
          <a:xfrm>
            <a:off x="10203120" y="175320"/>
            <a:ext cx="1783080" cy="2510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5"/>
          <p:cNvSpPr/>
          <p:nvPr/>
        </p:nvSpPr>
        <p:spPr>
          <a:xfrm rot="16200000">
            <a:off x="10277280" y="1656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6"/>
          <p:cNvSpPr/>
          <p:nvPr/>
        </p:nvSpPr>
        <p:spPr>
          <a:xfrm>
            <a:off x="10812960" y="636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68" name="CustomShape 7"/>
          <p:cNvSpPr/>
          <p:nvPr/>
        </p:nvSpPr>
        <p:spPr>
          <a:xfrm>
            <a:off x="10800720" y="1697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69" name="CustomShape 8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370" name="CustomShape 9"/>
          <p:cNvSpPr/>
          <p:nvPr/>
        </p:nvSpPr>
        <p:spPr>
          <a:xfrm>
            <a:off x="6062040" y="47444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10"/>
          <p:cNvSpPr/>
          <p:nvPr/>
        </p:nvSpPr>
        <p:spPr>
          <a:xfrm>
            <a:off x="7517880" y="42739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1"/>
          <p:cNvSpPr/>
          <p:nvPr/>
        </p:nvSpPr>
        <p:spPr>
          <a:xfrm rot="16200000">
            <a:off x="6896880" y="46083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12"/>
          <p:cNvSpPr/>
          <p:nvPr/>
        </p:nvSpPr>
        <p:spPr>
          <a:xfrm>
            <a:off x="7090920" y="58676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13"/>
          <p:cNvSpPr/>
          <p:nvPr/>
        </p:nvSpPr>
        <p:spPr>
          <a:xfrm>
            <a:off x="8546400" y="53974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14"/>
          <p:cNvSpPr/>
          <p:nvPr/>
        </p:nvSpPr>
        <p:spPr>
          <a:xfrm rot="16200000">
            <a:off x="7925400" y="57319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15"/>
          <p:cNvSpPr/>
          <p:nvPr/>
        </p:nvSpPr>
        <p:spPr>
          <a:xfrm>
            <a:off x="6346080" y="152532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16"/>
          <p:cNvSpPr/>
          <p:nvPr/>
        </p:nvSpPr>
        <p:spPr>
          <a:xfrm>
            <a:off x="8529120" y="12528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17"/>
          <p:cNvSpPr/>
          <p:nvPr/>
        </p:nvSpPr>
        <p:spPr>
          <a:xfrm>
            <a:off x="8709120" y="14328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18"/>
          <p:cNvSpPr/>
          <p:nvPr/>
        </p:nvSpPr>
        <p:spPr>
          <a:xfrm>
            <a:off x="8889840" y="11966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80" name="CustomShape 19"/>
          <p:cNvSpPr/>
          <p:nvPr/>
        </p:nvSpPr>
        <p:spPr>
          <a:xfrm>
            <a:off x="8452800" y="1605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81" name="CustomShape 20"/>
          <p:cNvSpPr/>
          <p:nvPr/>
        </p:nvSpPr>
        <p:spPr>
          <a:xfrm>
            <a:off x="9372240" y="16027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82" name="CustomShape 21"/>
          <p:cNvSpPr/>
          <p:nvPr/>
        </p:nvSpPr>
        <p:spPr>
          <a:xfrm>
            <a:off x="8933400" y="2053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83" name="CustomShape 22"/>
          <p:cNvSpPr/>
          <p:nvPr/>
        </p:nvSpPr>
        <p:spPr>
          <a:xfrm>
            <a:off x="9392400" y="12286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23"/>
          <p:cNvSpPr/>
          <p:nvPr/>
        </p:nvSpPr>
        <p:spPr>
          <a:xfrm>
            <a:off x="6036840" y="125280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24"/>
          <p:cNvSpPr/>
          <p:nvPr/>
        </p:nvSpPr>
        <p:spPr>
          <a:xfrm>
            <a:off x="7492680" y="78264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25"/>
          <p:cNvSpPr/>
          <p:nvPr/>
        </p:nvSpPr>
        <p:spPr>
          <a:xfrm rot="16200000">
            <a:off x="6871320" y="11170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26"/>
          <p:cNvSpPr/>
          <p:nvPr/>
        </p:nvSpPr>
        <p:spPr>
          <a:xfrm>
            <a:off x="8940240" y="166104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27"/>
          <p:cNvSpPr/>
          <p:nvPr/>
        </p:nvSpPr>
        <p:spPr>
          <a:xfrm>
            <a:off x="6397200" y="319968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28"/>
          <p:cNvSpPr/>
          <p:nvPr/>
        </p:nvSpPr>
        <p:spPr>
          <a:xfrm>
            <a:off x="8580240" y="292716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29"/>
          <p:cNvSpPr/>
          <p:nvPr/>
        </p:nvSpPr>
        <p:spPr>
          <a:xfrm>
            <a:off x="8760240" y="310716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30"/>
          <p:cNvSpPr/>
          <p:nvPr/>
        </p:nvSpPr>
        <p:spPr>
          <a:xfrm>
            <a:off x="8940960" y="28710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2" name="CustomShape 31"/>
          <p:cNvSpPr/>
          <p:nvPr/>
        </p:nvSpPr>
        <p:spPr>
          <a:xfrm>
            <a:off x="8503920" y="32796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3" name="CustomShape 32"/>
          <p:cNvSpPr/>
          <p:nvPr/>
        </p:nvSpPr>
        <p:spPr>
          <a:xfrm>
            <a:off x="9423000" y="32767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4" name="CustomShape 33"/>
          <p:cNvSpPr/>
          <p:nvPr/>
        </p:nvSpPr>
        <p:spPr>
          <a:xfrm>
            <a:off x="8984520" y="37278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395" name="CustomShape 34"/>
          <p:cNvSpPr/>
          <p:nvPr/>
        </p:nvSpPr>
        <p:spPr>
          <a:xfrm>
            <a:off x="9443520" y="29030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35"/>
          <p:cNvSpPr/>
          <p:nvPr/>
        </p:nvSpPr>
        <p:spPr>
          <a:xfrm>
            <a:off x="6087960" y="292716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36"/>
          <p:cNvSpPr/>
          <p:nvPr/>
        </p:nvSpPr>
        <p:spPr>
          <a:xfrm>
            <a:off x="7543800" y="24570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37"/>
          <p:cNvSpPr/>
          <p:nvPr/>
        </p:nvSpPr>
        <p:spPr>
          <a:xfrm rot="16200000">
            <a:off x="6922440" y="27914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38"/>
          <p:cNvSpPr/>
          <p:nvPr/>
        </p:nvSpPr>
        <p:spPr>
          <a:xfrm>
            <a:off x="8991000" y="333540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39"/>
          <p:cNvSpPr/>
          <p:nvPr/>
        </p:nvSpPr>
        <p:spPr>
          <a:xfrm>
            <a:off x="10244520" y="1105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0"/>
          <p:cNvSpPr/>
          <p:nvPr/>
        </p:nvSpPr>
        <p:spPr>
          <a:xfrm>
            <a:off x="10812960" y="1131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02" name="CustomShape 41"/>
          <p:cNvSpPr/>
          <p:nvPr/>
        </p:nvSpPr>
        <p:spPr>
          <a:xfrm>
            <a:off x="10241280" y="217152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CustomShape 42"/>
          <p:cNvSpPr/>
          <p:nvPr/>
        </p:nvSpPr>
        <p:spPr>
          <a:xfrm>
            <a:off x="10874160" y="2219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2019_07_23 (1/3)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(Ø=10 cm, h= 3 cm, 146.6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1(10cm X 10cm), 617.5 g,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attaccata con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(Ø=10 cm, h= 3 cm, 146.6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(10cm X 10cm), 617.5 g,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attaccata con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10244520" y="610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4"/>
          <p:cNvSpPr/>
          <p:nvPr/>
        </p:nvSpPr>
        <p:spPr>
          <a:xfrm>
            <a:off x="10203120" y="175320"/>
            <a:ext cx="1783080" cy="2629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5"/>
          <p:cNvSpPr/>
          <p:nvPr/>
        </p:nvSpPr>
        <p:spPr>
          <a:xfrm rot="16200000">
            <a:off x="10277280" y="1656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6"/>
          <p:cNvSpPr/>
          <p:nvPr/>
        </p:nvSpPr>
        <p:spPr>
          <a:xfrm>
            <a:off x="10812960" y="636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10800720" y="1697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11" name="CustomShape 8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12" name="CustomShape 9"/>
          <p:cNvSpPr/>
          <p:nvPr/>
        </p:nvSpPr>
        <p:spPr>
          <a:xfrm>
            <a:off x="6732360" y="227700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>
            <a:off x="8915400" y="200448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1"/>
          <p:cNvSpPr/>
          <p:nvPr/>
        </p:nvSpPr>
        <p:spPr>
          <a:xfrm>
            <a:off x="9095400" y="21844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2"/>
          <p:cNvSpPr/>
          <p:nvPr/>
        </p:nvSpPr>
        <p:spPr>
          <a:xfrm>
            <a:off x="9276120" y="19479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16" name="CustomShape 13"/>
          <p:cNvSpPr/>
          <p:nvPr/>
        </p:nvSpPr>
        <p:spPr>
          <a:xfrm>
            <a:off x="8839080" y="235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17" name="CustomShape 14"/>
          <p:cNvSpPr/>
          <p:nvPr/>
        </p:nvSpPr>
        <p:spPr>
          <a:xfrm>
            <a:off x="9758520" y="2354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18" name="CustomShape 15"/>
          <p:cNvSpPr/>
          <p:nvPr/>
        </p:nvSpPr>
        <p:spPr>
          <a:xfrm>
            <a:off x="9319680" y="2805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19" name="CustomShape 16"/>
          <p:cNvSpPr/>
          <p:nvPr/>
        </p:nvSpPr>
        <p:spPr>
          <a:xfrm>
            <a:off x="9778680" y="198036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CustomShape 17"/>
          <p:cNvSpPr/>
          <p:nvPr/>
        </p:nvSpPr>
        <p:spPr>
          <a:xfrm>
            <a:off x="6423120" y="200448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18"/>
          <p:cNvSpPr/>
          <p:nvPr/>
        </p:nvSpPr>
        <p:spPr>
          <a:xfrm>
            <a:off x="7878960" y="15339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CustomShape 19"/>
          <p:cNvSpPr/>
          <p:nvPr/>
        </p:nvSpPr>
        <p:spPr>
          <a:xfrm rot="16200000">
            <a:off x="7257600" y="18684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CustomShape 20"/>
          <p:cNvSpPr/>
          <p:nvPr/>
        </p:nvSpPr>
        <p:spPr>
          <a:xfrm>
            <a:off x="9326520" y="241236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21"/>
          <p:cNvSpPr/>
          <p:nvPr/>
        </p:nvSpPr>
        <p:spPr>
          <a:xfrm>
            <a:off x="7492680" y="5148360"/>
            <a:ext cx="1674360" cy="868680"/>
          </a:xfrm>
          <a:prstGeom prst="flowChartMagneticDisk">
            <a:avLst/>
          </a:prstGeom>
          <a:blipFill rotWithShape="0">
            <a:blip r:embed="rId3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2"/>
          <p:cNvSpPr/>
          <p:nvPr/>
        </p:nvSpPr>
        <p:spPr>
          <a:xfrm>
            <a:off x="9675720" y="4875840"/>
            <a:ext cx="1079640" cy="1079640"/>
          </a:xfrm>
          <a:prstGeom prst="ellipse">
            <a:avLst/>
          </a:prstGeom>
          <a:blipFill rotWithShape="0">
            <a:blip r:embed="rId4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23"/>
          <p:cNvSpPr/>
          <p:nvPr/>
        </p:nvSpPr>
        <p:spPr>
          <a:xfrm>
            <a:off x="9855720" y="50558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24"/>
          <p:cNvSpPr/>
          <p:nvPr/>
        </p:nvSpPr>
        <p:spPr>
          <a:xfrm>
            <a:off x="10036440" y="48196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28" name="CustomShape 25"/>
          <p:cNvSpPr/>
          <p:nvPr/>
        </p:nvSpPr>
        <p:spPr>
          <a:xfrm>
            <a:off x="9599400" y="52282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29" name="CustomShape 26"/>
          <p:cNvSpPr/>
          <p:nvPr/>
        </p:nvSpPr>
        <p:spPr>
          <a:xfrm>
            <a:off x="10518840" y="52257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30" name="CustomShape 27"/>
          <p:cNvSpPr/>
          <p:nvPr/>
        </p:nvSpPr>
        <p:spPr>
          <a:xfrm>
            <a:off x="10080000" y="5676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31" name="CustomShape 28"/>
          <p:cNvSpPr/>
          <p:nvPr/>
        </p:nvSpPr>
        <p:spPr>
          <a:xfrm>
            <a:off x="10539000" y="48517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29"/>
          <p:cNvSpPr/>
          <p:nvPr/>
        </p:nvSpPr>
        <p:spPr>
          <a:xfrm>
            <a:off x="7183440" y="48758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3" name="CustomShape 30"/>
          <p:cNvSpPr/>
          <p:nvPr/>
        </p:nvSpPr>
        <p:spPr>
          <a:xfrm>
            <a:off x="8639280" y="44056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CustomShape 31"/>
          <p:cNvSpPr/>
          <p:nvPr/>
        </p:nvSpPr>
        <p:spPr>
          <a:xfrm rot="16200000">
            <a:off x="8017920" y="4740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32"/>
          <p:cNvSpPr/>
          <p:nvPr/>
        </p:nvSpPr>
        <p:spPr>
          <a:xfrm>
            <a:off x="10086840" y="52840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33"/>
          <p:cNvSpPr/>
          <p:nvPr/>
        </p:nvSpPr>
        <p:spPr>
          <a:xfrm>
            <a:off x="10244520" y="1105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34"/>
          <p:cNvSpPr/>
          <p:nvPr/>
        </p:nvSpPr>
        <p:spPr>
          <a:xfrm>
            <a:off x="10812960" y="1131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38" name="CustomShape 35"/>
          <p:cNvSpPr/>
          <p:nvPr/>
        </p:nvSpPr>
        <p:spPr>
          <a:xfrm>
            <a:off x="10241280" y="217152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36"/>
          <p:cNvSpPr/>
          <p:nvPr/>
        </p:nvSpPr>
        <p:spPr>
          <a:xfrm>
            <a:off x="10874160" y="2219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2019_07_23 (2/3)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1 (Ø=0.099 m, h=0,027 m , 392.6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(10cm X 10cm) 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1 (Ø=0.099 m, h=0,027 m , 392.6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(10cm X 10cm) 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10244520" y="610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4"/>
          <p:cNvSpPr/>
          <p:nvPr/>
        </p:nvSpPr>
        <p:spPr>
          <a:xfrm>
            <a:off x="10203120" y="175320"/>
            <a:ext cx="1783080" cy="2547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5"/>
          <p:cNvSpPr/>
          <p:nvPr/>
        </p:nvSpPr>
        <p:spPr>
          <a:xfrm rot="16200000">
            <a:off x="10277280" y="1656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6"/>
          <p:cNvSpPr/>
          <p:nvPr/>
        </p:nvSpPr>
        <p:spPr>
          <a:xfrm>
            <a:off x="10812960" y="636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46" name="CustomShape 7"/>
          <p:cNvSpPr/>
          <p:nvPr/>
        </p:nvSpPr>
        <p:spPr>
          <a:xfrm>
            <a:off x="10800720" y="1697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47" name="CustomShape 8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48" name="CustomShape 9"/>
          <p:cNvSpPr/>
          <p:nvPr/>
        </p:nvSpPr>
        <p:spPr>
          <a:xfrm>
            <a:off x="6706080" y="231588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0"/>
          <p:cNvSpPr/>
          <p:nvPr/>
        </p:nvSpPr>
        <p:spPr>
          <a:xfrm>
            <a:off x="8915400" y="200448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11"/>
          <p:cNvSpPr/>
          <p:nvPr/>
        </p:nvSpPr>
        <p:spPr>
          <a:xfrm>
            <a:off x="9095400" y="21844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2"/>
          <p:cNvSpPr/>
          <p:nvPr/>
        </p:nvSpPr>
        <p:spPr>
          <a:xfrm>
            <a:off x="9276120" y="19479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52" name="CustomShape 13"/>
          <p:cNvSpPr/>
          <p:nvPr/>
        </p:nvSpPr>
        <p:spPr>
          <a:xfrm>
            <a:off x="8839080" y="235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53" name="CustomShape 14"/>
          <p:cNvSpPr/>
          <p:nvPr/>
        </p:nvSpPr>
        <p:spPr>
          <a:xfrm>
            <a:off x="9758520" y="2354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54" name="CustomShape 15"/>
          <p:cNvSpPr/>
          <p:nvPr/>
        </p:nvSpPr>
        <p:spPr>
          <a:xfrm>
            <a:off x="9319680" y="2805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55" name="CustomShape 16"/>
          <p:cNvSpPr/>
          <p:nvPr/>
        </p:nvSpPr>
        <p:spPr>
          <a:xfrm>
            <a:off x="9778680" y="198036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7"/>
          <p:cNvSpPr/>
          <p:nvPr/>
        </p:nvSpPr>
        <p:spPr>
          <a:xfrm>
            <a:off x="6423120" y="200448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CustomShape 18"/>
          <p:cNvSpPr/>
          <p:nvPr/>
        </p:nvSpPr>
        <p:spPr>
          <a:xfrm>
            <a:off x="7878960" y="15339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19"/>
          <p:cNvSpPr/>
          <p:nvPr/>
        </p:nvSpPr>
        <p:spPr>
          <a:xfrm rot="16200000">
            <a:off x="7257600" y="18684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20"/>
          <p:cNvSpPr/>
          <p:nvPr/>
        </p:nvSpPr>
        <p:spPr>
          <a:xfrm>
            <a:off x="9326520" y="241236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21"/>
          <p:cNvSpPr/>
          <p:nvPr/>
        </p:nvSpPr>
        <p:spPr>
          <a:xfrm>
            <a:off x="7492680" y="51483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22"/>
          <p:cNvSpPr/>
          <p:nvPr/>
        </p:nvSpPr>
        <p:spPr>
          <a:xfrm>
            <a:off x="9675720" y="487584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23"/>
          <p:cNvSpPr/>
          <p:nvPr/>
        </p:nvSpPr>
        <p:spPr>
          <a:xfrm>
            <a:off x="9855720" y="50558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24"/>
          <p:cNvSpPr/>
          <p:nvPr/>
        </p:nvSpPr>
        <p:spPr>
          <a:xfrm>
            <a:off x="10036440" y="48196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64" name="CustomShape 25"/>
          <p:cNvSpPr/>
          <p:nvPr/>
        </p:nvSpPr>
        <p:spPr>
          <a:xfrm>
            <a:off x="9599400" y="52282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65" name="CustomShape 26"/>
          <p:cNvSpPr/>
          <p:nvPr/>
        </p:nvSpPr>
        <p:spPr>
          <a:xfrm>
            <a:off x="10518840" y="52257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66" name="CustomShape 27"/>
          <p:cNvSpPr/>
          <p:nvPr/>
        </p:nvSpPr>
        <p:spPr>
          <a:xfrm>
            <a:off x="10080000" y="5676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467" name="CustomShape 28"/>
          <p:cNvSpPr/>
          <p:nvPr/>
        </p:nvSpPr>
        <p:spPr>
          <a:xfrm>
            <a:off x="10539000" y="48517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29"/>
          <p:cNvSpPr/>
          <p:nvPr/>
        </p:nvSpPr>
        <p:spPr>
          <a:xfrm>
            <a:off x="7183440" y="48758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30"/>
          <p:cNvSpPr/>
          <p:nvPr/>
        </p:nvSpPr>
        <p:spPr>
          <a:xfrm>
            <a:off x="8639280" y="44056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31"/>
          <p:cNvSpPr/>
          <p:nvPr/>
        </p:nvSpPr>
        <p:spPr>
          <a:xfrm rot="16200000">
            <a:off x="8017920" y="4740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32"/>
          <p:cNvSpPr/>
          <p:nvPr/>
        </p:nvSpPr>
        <p:spPr>
          <a:xfrm>
            <a:off x="10086840" y="52840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33"/>
          <p:cNvSpPr/>
          <p:nvPr/>
        </p:nvSpPr>
        <p:spPr>
          <a:xfrm>
            <a:off x="10244520" y="1105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34"/>
          <p:cNvSpPr/>
          <p:nvPr/>
        </p:nvSpPr>
        <p:spPr>
          <a:xfrm>
            <a:off x="10812960" y="1131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74" name="CustomShape 35"/>
          <p:cNvSpPr/>
          <p:nvPr/>
        </p:nvSpPr>
        <p:spPr>
          <a:xfrm>
            <a:off x="10241280" y="217152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36"/>
          <p:cNvSpPr/>
          <p:nvPr/>
        </p:nvSpPr>
        <p:spPr>
          <a:xfrm>
            <a:off x="10874160" y="2219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2019_07_23 (3/3)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Solo piastra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1(10cm X 10cm), attaccata con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Solo piastra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1 (10cm X 10cm), attaccata con 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478" name="CustomShape 3"/>
          <p:cNvSpPr/>
          <p:nvPr/>
        </p:nvSpPr>
        <p:spPr>
          <a:xfrm>
            <a:off x="10244520" y="610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CustomShape 4"/>
          <p:cNvSpPr/>
          <p:nvPr/>
        </p:nvSpPr>
        <p:spPr>
          <a:xfrm>
            <a:off x="10203120" y="175320"/>
            <a:ext cx="1783080" cy="245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5"/>
          <p:cNvSpPr/>
          <p:nvPr/>
        </p:nvSpPr>
        <p:spPr>
          <a:xfrm rot="16200000">
            <a:off x="10277280" y="1656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CustomShape 6"/>
          <p:cNvSpPr/>
          <p:nvPr/>
        </p:nvSpPr>
        <p:spPr>
          <a:xfrm>
            <a:off x="10812960" y="636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82" name="CustomShape 7"/>
          <p:cNvSpPr/>
          <p:nvPr/>
        </p:nvSpPr>
        <p:spPr>
          <a:xfrm>
            <a:off x="10800720" y="1697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83" name="CustomShape 8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84" name="CustomShape 9"/>
          <p:cNvSpPr/>
          <p:nvPr/>
        </p:nvSpPr>
        <p:spPr>
          <a:xfrm>
            <a:off x="6707160" y="219888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10"/>
          <p:cNvSpPr/>
          <p:nvPr/>
        </p:nvSpPr>
        <p:spPr>
          <a:xfrm>
            <a:off x="8163000" y="17287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CustomShape 11"/>
          <p:cNvSpPr/>
          <p:nvPr/>
        </p:nvSpPr>
        <p:spPr>
          <a:xfrm rot="16200000">
            <a:off x="7542000" y="20631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12"/>
          <p:cNvSpPr/>
          <p:nvPr/>
        </p:nvSpPr>
        <p:spPr>
          <a:xfrm>
            <a:off x="7183440" y="48758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13"/>
          <p:cNvSpPr/>
          <p:nvPr/>
        </p:nvSpPr>
        <p:spPr>
          <a:xfrm>
            <a:off x="8639280" y="44056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14"/>
          <p:cNvSpPr/>
          <p:nvPr/>
        </p:nvSpPr>
        <p:spPr>
          <a:xfrm rot="16200000">
            <a:off x="8017920" y="4740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15"/>
          <p:cNvSpPr/>
          <p:nvPr/>
        </p:nvSpPr>
        <p:spPr>
          <a:xfrm>
            <a:off x="10244520" y="11059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16"/>
          <p:cNvSpPr/>
          <p:nvPr/>
        </p:nvSpPr>
        <p:spPr>
          <a:xfrm>
            <a:off x="10812960" y="1131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492" name="CustomShape 17"/>
          <p:cNvSpPr/>
          <p:nvPr/>
        </p:nvSpPr>
        <p:spPr>
          <a:xfrm>
            <a:off x="10241280" y="217152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18"/>
          <p:cNvSpPr/>
          <p:nvPr/>
        </p:nvSpPr>
        <p:spPr>
          <a:xfrm>
            <a:off x="10874160" y="22190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" name="Table 1"/>
          <p:cNvGraphicFramePr/>
          <p:nvPr/>
        </p:nvGraphicFramePr>
        <p:xfrm>
          <a:off x="0" y="0"/>
          <a:ext cx="6206760" cy="4078800"/>
        </p:xfrm>
        <a:graphic>
          <a:graphicData uri="http://schemas.openxmlformats.org/drawingml/2006/table">
            <a:tbl>
              <a:tblPr/>
              <a:tblGrid>
                <a:gridCol w="6207120"/>
              </a:tblGrid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Campioni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0 (Ø= 0.1 m, h= 0.031 m, 0.5531 kg).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1 (Ø=0.099 m, h=0.027 m, 0.3926 kg)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2 (Ø=0.097 m, h=0.031 m, 0.1461 kg)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3 (Ø=0.1 m, h= 0.039 cm, 0.6128 kg)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Polipropilene (0.098 m x 0.096 m, h=0.005 m, 0.0383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cilindrico plastica bianca (teflon) con 5 fori (Ø=0.1 m, h=0.1 m, 0.0705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Campione cilindrico plastica nera con 5 fori (Ø=0.1 m, h=0.015 m, 0.1064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47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Slab AC (h = 0.045 m)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Slab di Legno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r>
                        <a:rPr b="0" lang="it-IT" sz="1800" spc="-1" strike="noStrike">
                          <a:latin typeface="Arial"/>
                        </a:rPr>
                        <a:t>Blocco di cemento (0.25x0.25, h=0.13)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Table 2"/>
          <p:cNvGraphicFramePr/>
          <p:nvPr/>
        </p:nvGraphicFramePr>
        <p:xfrm>
          <a:off x="6305400" y="2847960"/>
          <a:ext cx="5886000" cy="2966400"/>
        </p:xfrm>
        <a:graphic>
          <a:graphicData uri="http://schemas.openxmlformats.org/drawingml/2006/table">
            <a:tbl>
              <a:tblPr/>
              <a:tblGrid>
                <a:gridCol w="5886360"/>
              </a:tblGrid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it-IT" sz="18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Piastre di carico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Mini quadrate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ebf1e8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Piastrina (Ø = 0.026 m, h= 0.0018 m), 0.006 kg (dischetto per attaccare accel. Magnetico)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Piccola quadrata (0.056 m X 0.057 m x 0.08 m), 0.1967 kg  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ebf1e8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Piastra quadrata grande 1 (0.1 m X 0.1 m x 0.08 m) 0.627.4 kg (con supporto acc incollato con attak)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188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Piastra quadrata grande 2 (0.1 m X 0.1 m x 0.08 m) 0.6249 kg (con accel. 1+ supporto+attak sopra = 0.633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ebf1e8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Piastra cilindrica pesante 1 (Ø=0.1 m, h=0.024 m, 1.4293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3218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it-IT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Piastra cilindrica pesante 2 (Ø=0.1 m, h=0.0475 m, 2.8871 kg)</a:t>
                      </a:r>
                      <a:endParaRPr b="0" lang="it-IT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ebf1e8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5867640" y="159264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2019_07_24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353520" y="757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Serie 1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Slab (h=0,045 m).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Piastra di carico = piastra grande 1 (10cm X 10cm x 0.8 cm),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617.5 g, attaccata con 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Serie 2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Slab (h=0,045 m).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Piastra di carico = piastra grande 1 (10cm X 10cm x 0.8 cm),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617.5 g, attaccata con 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biadesivo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498" name="CustomShape 5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00" name="CustomShape 7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01" name="CustomShape 8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02" name="CustomShape 9"/>
          <p:cNvSpPr/>
          <p:nvPr/>
        </p:nvSpPr>
        <p:spPr>
          <a:xfrm>
            <a:off x="6604200" y="200448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CustomShape 10"/>
          <p:cNvSpPr/>
          <p:nvPr/>
        </p:nvSpPr>
        <p:spPr>
          <a:xfrm>
            <a:off x="8060040" y="15339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CustomShape 11"/>
          <p:cNvSpPr/>
          <p:nvPr/>
        </p:nvSpPr>
        <p:spPr>
          <a:xfrm rot="16200000">
            <a:off x="7438680" y="18684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2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3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507" name="CustomShape 14"/>
          <p:cNvSpPr/>
          <p:nvPr/>
        </p:nvSpPr>
        <p:spPr>
          <a:xfrm>
            <a:off x="6690240" y="477792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CustomShape 15"/>
          <p:cNvSpPr/>
          <p:nvPr/>
        </p:nvSpPr>
        <p:spPr>
          <a:xfrm>
            <a:off x="7426800" y="518976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6"/>
          <p:cNvSpPr/>
          <p:nvPr/>
        </p:nvSpPr>
        <p:spPr>
          <a:xfrm>
            <a:off x="8882280" y="47196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7"/>
          <p:cNvSpPr/>
          <p:nvPr/>
        </p:nvSpPr>
        <p:spPr>
          <a:xfrm rot="16200000">
            <a:off x="8261280" y="50540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18"/>
          <p:cNvSpPr/>
          <p:nvPr/>
        </p:nvSpPr>
        <p:spPr>
          <a:xfrm>
            <a:off x="10232640" y="1828800"/>
            <a:ext cx="730080" cy="3182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19"/>
          <p:cNvSpPr/>
          <p:nvPr/>
        </p:nvSpPr>
        <p:spPr>
          <a:xfrm>
            <a:off x="10903320" y="18763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2019_07_26 (1/4)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Solo Piastra di carico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 x 0.8 cm), (624.9+a1)=633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Solo Piastra di carico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 x 0.8 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Solo Piastra di carico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 x 0.8 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515" name="Group 3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516" name="CustomShape 4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7" name="CustomShape 5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8" name="CustomShape 6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19" name="CustomShape 7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20" name="CustomShape 8"/>
          <p:cNvSpPr/>
          <p:nvPr/>
        </p:nvSpPr>
        <p:spPr>
          <a:xfrm>
            <a:off x="7176600" y="187632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9"/>
          <p:cNvSpPr/>
          <p:nvPr/>
        </p:nvSpPr>
        <p:spPr>
          <a:xfrm>
            <a:off x="8632440" y="14061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10"/>
          <p:cNvSpPr/>
          <p:nvPr/>
        </p:nvSpPr>
        <p:spPr>
          <a:xfrm rot="16200000">
            <a:off x="8011440" y="17406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CustomShape 11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4" name="CustomShape 12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525" name="CustomShape 13"/>
          <p:cNvSpPr/>
          <p:nvPr/>
        </p:nvSpPr>
        <p:spPr>
          <a:xfrm>
            <a:off x="10232640" y="1828800"/>
            <a:ext cx="730080" cy="318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14"/>
          <p:cNvSpPr/>
          <p:nvPr/>
        </p:nvSpPr>
        <p:spPr>
          <a:xfrm>
            <a:off x="10903320" y="18763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2019_07_26 (2/4)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28" name="Group 2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529" name="CustomShape 3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0" name="CustomShape 4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CustomShape 5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32" name="CustomShape 6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33" name="CustomShape 7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CustomShape 8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535" name="CustomShape 9"/>
          <p:cNvSpPr/>
          <p:nvPr/>
        </p:nvSpPr>
        <p:spPr>
          <a:xfrm>
            <a:off x="5671080" y="17355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10"/>
          <p:cNvSpPr/>
          <p:nvPr/>
        </p:nvSpPr>
        <p:spPr>
          <a:xfrm>
            <a:off x="7854480" y="146268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CustomShape 11"/>
          <p:cNvSpPr/>
          <p:nvPr/>
        </p:nvSpPr>
        <p:spPr>
          <a:xfrm>
            <a:off x="8034480" y="16426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CustomShape 12"/>
          <p:cNvSpPr/>
          <p:nvPr/>
        </p:nvSpPr>
        <p:spPr>
          <a:xfrm>
            <a:off x="8215200" y="1406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39" name="CustomShape 13"/>
          <p:cNvSpPr/>
          <p:nvPr/>
        </p:nvSpPr>
        <p:spPr>
          <a:xfrm>
            <a:off x="7778160" y="1815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40" name="CustomShape 14"/>
          <p:cNvSpPr/>
          <p:nvPr/>
        </p:nvSpPr>
        <p:spPr>
          <a:xfrm>
            <a:off x="8697240" y="18126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41" name="CustomShape 15"/>
          <p:cNvSpPr/>
          <p:nvPr/>
        </p:nvSpPr>
        <p:spPr>
          <a:xfrm>
            <a:off x="8258760" y="22636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42" name="CustomShape 16"/>
          <p:cNvSpPr/>
          <p:nvPr/>
        </p:nvSpPr>
        <p:spPr>
          <a:xfrm>
            <a:off x="8717400" y="14389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17"/>
          <p:cNvSpPr/>
          <p:nvPr/>
        </p:nvSpPr>
        <p:spPr>
          <a:xfrm>
            <a:off x="5362200" y="14626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CustomShape 18"/>
          <p:cNvSpPr/>
          <p:nvPr/>
        </p:nvSpPr>
        <p:spPr>
          <a:xfrm>
            <a:off x="6817680" y="9925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CustomShape 19"/>
          <p:cNvSpPr/>
          <p:nvPr/>
        </p:nvSpPr>
        <p:spPr>
          <a:xfrm rot="16200000">
            <a:off x="6196680" y="13269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6" name="CustomShape 20"/>
          <p:cNvSpPr/>
          <p:nvPr/>
        </p:nvSpPr>
        <p:spPr>
          <a:xfrm>
            <a:off x="8265240" y="18709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21"/>
          <p:cNvSpPr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m, 392.6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 , 392.6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 , 392.6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2019_07_26 (3/4)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49" name="Group 2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550" name="CustomShape 3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1" name="CustomShape 4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2" name="CustomShape 5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53" name="CustomShape 6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54" name="CustomShape 7"/>
          <p:cNvSpPr/>
          <p:nvPr/>
        </p:nvSpPr>
        <p:spPr>
          <a:xfrm>
            <a:off x="5571720" y="177660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5" name="CustomShape 8"/>
          <p:cNvSpPr/>
          <p:nvPr/>
        </p:nvSpPr>
        <p:spPr>
          <a:xfrm>
            <a:off x="5286240" y="147312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9"/>
          <p:cNvSpPr/>
          <p:nvPr/>
        </p:nvSpPr>
        <p:spPr>
          <a:xfrm>
            <a:off x="6774480" y="9925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7" name="CustomShape 10"/>
          <p:cNvSpPr/>
          <p:nvPr/>
        </p:nvSpPr>
        <p:spPr>
          <a:xfrm rot="16200000">
            <a:off x="6153480" y="13269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11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12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560" name="CustomShape 13"/>
          <p:cNvSpPr/>
          <p:nvPr/>
        </p:nvSpPr>
        <p:spPr>
          <a:xfrm>
            <a:off x="7883640" y="144396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4"/>
          <p:cNvSpPr/>
          <p:nvPr/>
        </p:nvSpPr>
        <p:spPr>
          <a:xfrm>
            <a:off x="8063640" y="162396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5"/>
          <p:cNvSpPr/>
          <p:nvPr/>
        </p:nvSpPr>
        <p:spPr>
          <a:xfrm>
            <a:off x="8244720" y="13878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3" name="CustomShape 16"/>
          <p:cNvSpPr/>
          <p:nvPr/>
        </p:nvSpPr>
        <p:spPr>
          <a:xfrm>
            <a:off x="7807680" y="17964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4" name="CustomShape 17"/>
          <p:cNvSpPr/>
          <p:nvPr/>
        </p:nvSpPr>
        <p:spPr>
          <a:xfrm>
            <a:off x="8726760" y="1793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5" name="CustomShape 18"/>
          <p:cNvSpPr/>
          <p:nvPr/>
        </p:nvSpPr>
        <p:spPr>
          <a:xfrm>
            <a:off x="8288280" y="22446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66" name="CustomShape 19"/>
          <p:cNvSpPr/>
          <p:nvPr/>
        </p:nvSpPr>
        <p:spPr>
          <a:xfrm>
            <a:off x="8746920" y="14198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CustomShape 20"/>
          <p:cNvSpPr/>
          <p:nvPr/>
        </p:nvSpPr>
        <p:spPr>
          <a:xfrm>
            <a:off x="8304840" y="18694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CustomShape 21"/>
          <p:cNvSpPr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(Ø=0.097 m, h=0,031 m, 146.1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(Ø=0.097 m, h=0,031 m, 146.1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(Ø=0.097 m, h=0,031 m, 146.1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5062680" y="111780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2019_07_26 (4/4)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TextShape 3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3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1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(h=0,045 m)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(h=0,045 m)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 u="sng">
                <a:solidFill>
                  <a:srgbClr val="000000"/>
                </a:solidFill>
                <a:uFillTx/>
                <a:latin typeface="Calibri"/>
              </a:rPr>
              <a:t>Serie 3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(h=0,045 m)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</a:t>
            </a: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= piastra grande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572" name="Group 4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573" name="CustomShape 5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4" name="CustomShape 6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5" name="CustomShape 7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76" name="CustomShape 8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77" name="CustomShape 9"/>
          <p:cNvSpPr/>
          <p:nvPr/>
        </p:nvSpPr>
        <p:spPr>
          <a:xfrm>
            <a:off x="5799240" y="15292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10"/>
          <p:cNvSpPr/>
          <p:nvPr/>
        </p:nvSpPr>
        <p:spPr>
          <a:xfrm>
            <a:off x="7255080" y="10591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 rot="16200000">
            <a:off x="6634080" y="13935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12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13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2019_07_29 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3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m, 392.6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584" name="Group 3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585" name="CustomShape 4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6" name="CustomShape 5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7" name="CustomShape 6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Accelerometro2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588" name="CustomShape 7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589" name="CustomShape 8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9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591" name="CustomShape 10"/>
          <p:cNvSpPr/>
          <p:nvPr/>
        </p:nvSpPr>
        <p:spPr>
          <a:xfrm>
            <a:off x="6341040" y="26679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11"/>
          <p:cNvSpPr/>
          <p:nvPr/>
        </p:nvSpPr>
        <p:spPr>
          <a:xfrm>
            <a:off x="8524440" y="239544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12"/>
          <p:cNvSpPr/>
          <p:nvPr/>
        </p:nvSpPr>
        <p:spPr>
          <a:xfrm>
            <a:off x="8704440" y="25754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13"/>
          <p:cNvSpPr/>
          <p:nvPr/>
        </p:nvSpPr>
        <p:spPr>
          <a:xfrm>
            <a:off x="8885160" y="23392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5" name="CustomShape 14"/>
          <p:cNvSpPr/>
          <p:nvPr/>
        </p:nvSpPr>
        <p:spPr>
          <a:xfrm>
            <a:off x="8448120" y="27478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6" name="CustomShape 15"/>
          <p:cNvSpPr/>
          <p:nvPr/>
        </p:nvSpPr>
        <p:spPr>
          <a:xfrm>
            <a:off x="9367200" y="27450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7" name="CustomShape 16"/>
          <p:cNvSpPr/>
          <p:nvPr/>
        </p:nvSpPr>
        <p:spPr>
          <a:xfrm>
            <a:off x="8928720" y="31960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598" name="CustomShape 17"/>
          <p:cNvSpPr/>
          <p:nvPr/>
        </p:nvSpPr>
        <p:spPr>
          <a:xfrm>
            <a:off x="9387360" y="23713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CustomShape 18"/>
          <p:cNvSpPr/>
          <p:nvPr/>
        </p:nvSpPr>
        <p:spPr>
          <a:xfrm>
            <a:off x="6032160" y="239544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9"/>
          <p:cNvSpPr/>
          <p:nvPr/>
        </p:nvSpPr>
        <p:spPr>
          <a:xfrm>
            <a:off x="7487640" y="19252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ustomShape 20"/>
          <p:cNvSpPr/>
          <p:nvPr/>
        </p:nvSpPr>
        <p:spPr>
          <a:xfrm rot="16200000">
            <a:off x="6866640" y="22597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21"/>
          <p:cNvSpPr/>
          <p:nvPr/>
        </p:nvSpPr>
        <p:spPr>
          <a:xfrm>
            <a:off x="8935200" y="28036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2019_07_30 (1/2) 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m, 392.6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(Ø=0.097 m, h=0,031 m, 146.1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3 (Ø=10 cm, h= 3.9 cm, 612.8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605" name="Group 3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606" name="CustomShape 4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7" name="CustomShape 5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6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Accelerometro2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609" name="CustomShape 7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610" name="CustomShape 8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9"/>
          <p:cNvSpPr/>
          <p:nvPr/>
        </p:nvSpPr>
        <p:spPr>
          <a:xfrm>
            <a:off x="6422400" y="142272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10"/>
          <p:cNvSpPr/>
          <p:nvPr/>
        </p:nvSpPr>
        <p:spPr>
          <a:xfrm>
            <a:off x="8605440" y="11502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CustomShape 11"/>
          <p:cNvSpPr/>
          <p:nvPr/>
        </p:nvSpPr>
        <p:spPr>
          <a:xfrm>
            <a:off x="8785440" y="13302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12"/>
          <p:cNvSpPr/>
          <p:nvPr/>
        </p:nvSpPr>
        <p:spPr>
          <a:xfrm>
            <a:off x="8966160" y="1094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15" name="CustomShape 13"/>
          <p:cNvSpPr/>
          <p:nvPr/>
        </p:nvSpPr>
        <p:spPr>
          <a:xfrm>
            <a:off x="8529120" y="15026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16" name="CustomShape 14"/>
          <p:cNvSpPr/>
          <p:nvPr/>
        </p:nvSpPr>
        <p:spPr>
          <a:xfrm>
            <a:off x="9448200" y="1500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17" name="CustomShape 15"/>
          <p:cNvSpPr/>
          <p:nvPr/>
        </p:nvSpPr>
        <p:spPr>
          <a:xfrm>
            <a:off x="9009720" y="19508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18" name="CustomShape 16"/>
          <p:cNvSpPr/>
          <p:nvPr/>
        </p:nvSpPr>
        <p:spPr>
          <a:xfrm>
            <a:off x="9468360" y="112644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7"/>
          <p:cNvSpPr/>
          <p:nvPr/>
        </p:nvSpPr>
        <p:spPr>
          <a:xfrm>
            <a:off x="6113160" y="115020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18"/>
          <p:cNvSpPr/>
          <p:nvPr/>
        </p:nvSpPr>
        <p:spPr>
          <a:xfrm>
            <a:off x="7568640" y="68004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9"/>
          <p:cNvSpPr/>
          <p:nvPr/>
        </p:nvSpPr>
        <p:spPr>
          <a:xfrm rot="16200000">
            <a:off x="6947640" y="10144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0"/>
          <p:cNvSpPr/>
          <p:nvPr/>
        </p:nvSpPr>
        <p:spPr>
          <a:xfrm>
            <a:off x="9016200" y="155844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21"/>
          <p:cNvSpPr/>
          <p:nvPr/>
        </p:nvSpPr>
        <p:spPr>
          <a:xfrm>
            <a:off x="6422400" y="324324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22"/>
          <p:cNvSpPr/>
          <p:nvPr/>
        </p:nvSpPr>
        <p:spPr>
          <a:xfrm>
            <a:off x="6169320" y="29296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23"/>
          <p:cNvSpPr/>
          <p:nvPr/>
        </p:nvSpPr>
        <p:spPr>
          <a:xfrm>
            <a:off x="7625160" y="24595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4"/>
          <p:cNvSpPr/>
          <p:nvPr/>
        </p:nvSpPr>
        <p:spPr>
          <a:xfrm rot="16200000">
            <a:off x="7003800" y="2793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5"/>
          <p:cNvSpPr/>
          <p:nvPr/>
        </p:nvSpPr>
        <p:spPr>
          <a:xfrm>
            <a:off x="8734320" y="291060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28" name="CustomShape 26"/>
          <p:cNvSpPr/>
          <p:nvPr/>
        </p:nvSpPr>
        <p:spPr>
          <a:xfrm>
            <a:off x="8914320" y="30906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7"/>
          <p:cNvSpPr/>
          <p:nvPr/>
        </p:nvSpPr>
        <p:spPr>
          <a:xfrm>
            <a:off x="9095040" y="2854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30" name="CustomShape 28"/>
          <p:cNvSpPr/>
          <p:nvPr/>
        </p:nvSpPr>
        <p:spPr>
          <a:xfrm>
            <a:off x="8658000" y="3263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31" name="CustomShape 29"/>
          <p:cNvSpPr/>
          <p:nvPr/>
        </p:nvSpPr>
        <p:spPr>
          <a:xfrm>
            <a:off x="9577080" y="32601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32" name="CustomShape 30"/>
          <p:cNvSpPr/>
          <p:nvPr/>
        </p:nvSpPr>
        <p:spPr>
          <a:xfrm>
            <a:off x="9138600" y="3711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33" name="CustomShape 31"/>
          <p:cNvSpPr/>
          <p:nvPr/>
        </p:nvSpPr>
        <p:spPr>
          <a:xfrm>
            <a:off x="9597240" y="28864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32"/>
          <p:cNvSpPr/>
          <p:nvPr/>
        </p:nvSpPr>
        <p:spPr>
          <a:xfrm>
            <a:off x="9155160" y="33361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CustomShape 33"/>
          <p:cNvSpPr/>
          <p:nvPr/>
        </p:nvSpPr>
        <p:spPr>
          <a:xfrm>
            <a:off x="6422400" y="544824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34"/>
          <p:cNvSpPr/>
          <p:nvPr/>
        </p:nvSpPr>
        <p:spPr>
          <a:xfrm>
            <a:off x="6169320" y="51346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CustomShape 35"/>
          <p:cNvSpPr/>
          <p:nvPr/>
        </p:nvSpPr>
        <p:spPr>
          <a:xfrm>
            <a:off x="7625160" y="46645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36"/>
          <p:cNvSpPr/>
          <p:nvPr/>
        </p:nvSpPr>
        <p:spPr>
          <a:xfrm rot="16200000">
            <a:off x="7003800" y="4998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37"/>
          <p:cNvSpPr/>
          <p:nvPr/>
        </p:nvSpPr>
        <p:spPr>
          <a:xfrm>
            <a:off x="8734320" y="5115600"/>
            <a:ext cx="1079640" cy="10796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CustomShape 38"/>
          <p:cNvSpPr/>
          <p:nvPr/>
        </p:nvSpPr>
        <p:spPr>
          <a:xfrm>
            <a:off x="8914320" y="52956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39"/>
          <p:cNvSpPr/>
          <p:nvPr/>
        </p:nvSpPr>
        <p:spPr>
          <a:xfrm>
            <a:off x="9095040" y="5059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42" name="CustomShape 40"/>
          <p:cNvSpPr/>
          <p:nvPr/>
        </p:nvSpPr>
        <p:spPr>
          <a:xfrm>
            <a:off x="8658000" y="5468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43" name="CustomShape 41"/>
          <p:cNvSpPr/>
          <p:nvPr/>
        </p:nvSpPr>
        <p:spPr>
          <a:xfrm>
            <a:off x="9577080" y="54651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44" name="CustomShape 42"/>
          <p:cNvSpPr/>
          <p:nvPr/>
        </p:nvSpPr>
        <p:spPr>
          <a:xfrm>
            <a:off x="9138600" y="5916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45" name="CustomShape 43"/>
          <p:cNvSpPr/>
          <p:nvPr/>
        </p:nvSpPr>
        <p:spPr>
          <a:xfrm>
            <a:off x="9597240" y="50914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44"/>
          <p:cNvSpPr/>
          <p:nvPr/>
        </p:nvSpPr>
        <p:spPr>
          <a:xfrm>
            <a:off x="9155160" y="55411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45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2019_07_30 (2/2) 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9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(h=0,045 m)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650" name="Group 3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sp>
          <p:nvSpPr>
            <p:cNvPr id="651" name="CustomShape 4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2" name="CustomShape 5"/>
            <p:cNvSpPr/>
            <p:nvPr/>
          </p:nvSpPr>
          <p:spPr>
            <a:xfrm rot="16200000">
              <a:off x="10277280" y="1145160"/>
              <a:ext cx="390240" cy="335160"/>
            </a:xfrm>
            <a:prstGeom prst="flowChartDisplay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3" name="CustomShape 6"/>
            <p:cNvSpPr/>
            <p:nvPr/>
          </p:nvSpPr>
          <p:spPr>
            <a:xfrm>
              <a:off x="10800720" y="11973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Accelerometro2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654" name="CustomShape 7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655" name="CustomShape 8"/>
          <p:cNvSpPr/>
          <p:nvPr/>
        </p:nvSpPr>
        <p:spPr>
          <a:xfrm>
            <a:off x="10232640" y="564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CustomShape 9"/>
          <p:cNvSpPr/>
          <p:nvPr/>
        </p:nvSpPr>
        <p:spPr>
          <a:xfrm>
            <a:off x="6793560" y="13708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7" name="CustomShape 10"/>
          <p:cNvSpPr/>
          <p:nvPr/>
        </p:nvSpPr>
        <p:spPr>
          <a:xfrm>
            <a:off x="8249400" y="9007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8" name="CustomShape 11"/>
          <p:cNvSpPr/>
          <p:nvPr/>
        </p:nvSpPr>
        <p:spPr>
          <a:xfrm rot="16200000">
            <a:off x="7628400" y="12351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2"/>
          <p:cNvSpPr/>
          <p:nvPr/>
        </p:nvSpPr>
        <p:spPr>
          <a:xfrm>
            <a:off x="6163920" y="315972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3"/>
          <p:cNvSpPr/>
          <p:nvPr/>
        </p:nvSpPr>
        <p:spPr>
          <a:xfrm>
            <a:off x="6807240" y="36669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14"/>
          <p:cNvSpPr/>
          <p:nvPr/>
        </p:nvSpPr>
        <p:spPr>
          <a:xfrm>
            <a:off x="8263080" y="31968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15"/>
          <p:cNvSpPr/>
          <p:nvPr/>
        </p:nvSpPr>
        <p:spPr>
          <a:xfrm rot="16200000">
            <a:off x="7642080" y="35312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16"/>
          <p:cNvSpPr/>
          <p:nvPr/>
        </p:nvSpPr>
        <p:spPr>
          <a:xfrm>
            <a:off x="10781640" y="6386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2019_08_06 (1/3) 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5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3 (Ø=10 cm, h= 3.9 cm, 612.8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3 (Ø=10 cm, h= 3.9 cm, 612.8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6539040" y="155736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4"/>
          <p:cNvSpPr/>
          <p:nvPr/>
        </p:nvSpPr>
        <p:spPr>
          <a:xfrm>
            <a:off x="8722080" y="1284480"/>
            <a:ext cx="1079640" cy="10796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CustomShape 5"/>
          <p:cNvSpPr/>
          <p:nvPr/>
        </p:nvSpPr>
        <p:spPr>
          <a:xfrm>
            <a:off x="8902080" y="14644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9" name="CustomShape 6"/>
          <p:cNvSpPr/>
          <p:nvPr/>
        </p:nvSpPr>
        <p:spPr>
          <a:xfrm>
            <a:off x="9082800" y="12283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70" name="CustomShape 7"/>
          <p:cNvSpPr/>
          <p:nvPr/>
        </p:nvSpPr>
        <p:spPr>
          <a:xfrm>
            <a:off x="8645760" y="163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71" name="CustomShape 8"/>
          <p:cNvSpPr/>
          <p:nvPr/>
        </p:nvSpPr>
        <p:spPr>
          <a:xfrm>
            <a:off x="9564840" y="16344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72" name="CustomShape 9"/>
          <p:cNvSpPr/>
          <p:nvPr/>
        </p:nvSpPr>
        <p:spPr>
          <a:xfrm>
            <a:off x="9126360" y="2085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73" name="CustomShape 10"/>
          <p:cNvSpPr/>
          <p:nvPr/>
        </p:nvSpPr>
        <p:spPr>
          <a:xfrm>
            <a:off x="9585360" y="12607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CustomShape 11"/>
          <p:cNvSpPr/>
          <p:nvPr/>
        </p:nvSpPr>
        <p:spPr>
          <a:xfrm>
            <a:off x="6229800" y="12844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12"/>
          <p:cNvSpPr/>
          <p:nvPr/>
        </p:nvSpPr>
        <p:spPr>
          <a:xfrm>
            <a:off x="7685640" y="8143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13"/>
          <p:cNvSpPr/>
          <p:nvPr/>
        </p:nvSpPr>
        <p:spPr>
          <a:xfrm rot="16200000">
            <a:off x="7064280" y="11487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CustomShape 14"/>
          <p:cNvSpPr/>
          <p:nvPr/>
        </p:nvSpPr>
        <p:spPr>
          <a:xfrm>
            <a:off x="9132840" y="16927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15"/>
          <p:cNvSpPr/>
          <p:nvPr/>
        </p:nvSpPr>
        <p:spPr>
          <a:xfrm>
            <a:off x="6848280" y="425952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CustomShape 16"/>
          <p:cNvSpPr/>
          <p:nvPr/>
        </p:nvSpPr>
        <p:spPr>
          <a:xfrm>
            <a:off x="9031320" y="3987000"/>
            <a:ext cx="1079640" cy="10796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17"/>
          <p:cNvSpPr/>
          <p:nvPr/>
        </p:nvSpPr>
        <p:spPr>
          <a:xfrm>
            <a:off x="9211320" y="41670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CustomShape 18"/>
          <p:cNvSpPr/>
          <p:nvPr/>
        </p:nvSpPr>
        <p:spPr>
          <a:xfrm>
            <a:off x="9392040" y="39308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82" name="CustomShape 19"/>
          <p:cNvSpPr/>
          <p:nvPr/>
        </p:nvSpPr>
        <p:spPr>
          <a:xfrm>
            <a:off x="8955000" y="43394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83" name="CustomShape 20"/>
          <p:cNvSpPr/>
          <p:nvPr/>
        </p:nvSpPr>
        <p:spPr>
          <a:xfrm>
            <a:off x="9874440" y="433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84" name="CustomShape 21"/>
          <p:cNvSpPr/>
          <p:nvPr/>
        </p:nvSpPr>
        <p:spPr>
          <a:xfrm>
            <a:off x="9435600" y="47876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685" name="CustomShape 22"/>
          <p:cNvSpPr/>
          <p:nvPr/>
        </p:nvSpPr>
        <p:spPr>
          <a:xfrm>
            <a:off x="9894600" y="39628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23"/>
          <p:cNvSpPr/>
          <p:nvPr/>
        </p:nvSpPr>
        <p:spPr>
          <a:xfrm>
            <a:off x="6539040" y="398700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24"/>
          <p:cNvSpPr/>
          <p:nvPr/>
        </p:nvSpPr>
        <p:spPr>
          <a:xfrm>
            <a:off x="7994880" y="351684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CustomShape 25"/>
          <p:cNvSpPr/>
          <p:nvPr/>
        </p:nvSpPr>
        <p:spPr>
          <a:xfrm rot="16200000">
            <a:off x="7373520" y="38512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CustomShape 26"/>
          <p:cNvSpPr/>
          <p:nvPr/>
        </p:nvSpPr>
        <p:spPr>
          <a:xfrm>
            <a:off x="9442440" y="439524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90" name="Group 27"/>
          <p:cNvGrpSpPr/>
          <p:nvPr/>
        </p:nvGrpSpPr>
        <p:grpSpPr>
          <a:xfrm>
            <a:off x="10186560" y="175320"/>
            <a:ext cx="1843920" cy="2150640"/>
            <a:chOff x="10186560" y="175320"/>
            <a:chExt cx="1843920" cy="2150640"/>
          </a:xfrm>
        </p:grpSpPr>
        <p:grpSp>
          <p:nvGrpSpPr>
            <p:cNvPr id="691" name="Group 28"/>
            <p:cNvGrpSpPr/>
            <p:nvPr/>
          </p:nvGrpSpPr>
          <p:grpSpPr>
            <a:xfrm>
              <a:off x="10186560" y="175320"/>
              <a:ext cx="1799640" cy="2150640"/>
              <a:chOff x="10186560" y="175320"/>
              <a:chExt cx="1799640" cy="2150640"/>
            </a:xfrm>
          </p:grpSpPr>
          <p:sp>
            <p:nvSpPr>
              <p:cNvPr id="692" name="CustomShape 29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93" name="CustomShape 30"/>
              <p:cNvSpPr/>
              <p:nvPr/>
            </p:nvSpPr>
            <p:spPr>
              <a:xfrm rot="16200000">
                <a:off x="10277280" y="176184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94" name="CustomShape 31"/>
              <p:cNvSpPr/>
              <p:nvPr/>
            </p:nvSpPr>
            <p:spPr>
              <a:xfrm>
                <a:off x="10800720" y="182376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695" name="CustomShape 32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696" name="CustomShape 33"/>
            <p:cNvSpPr/>
            <p:nvPr/>
          </p:nvSpPr>
          <p:spPr>
            <a:xfrm>
              <a:off x="10232640" y="5644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7" name="CustomShape 34"/>
            <p:cNvSpPr/>
            <p:nvPr/>
          </p:nvSpPr>
          <p:spPr>
            <a:xfrm>
              <a:off x="10764000" y="12369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698" name="CustomShape 35"/>
            <p:cNvSpPr/>
            <p:nvPr/>
          </p:nvSpPr>
          <p:spPr>
            <a:xfrm>
              <a:off x="10845000" y="65520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699" name="CustomShape 36"/>
            <p:cNvSpPr/>
            <p:nvPr/>
          </p:nvSpPr>
          <p:spPr>
            <a:xfrm>
              <a:off x="10247400" y="115236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00" name="CustomShape 37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2019_08_06 (2/3) 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2" name="CustomShape 2"/>
          <p:cNvSpPr/>
          <p:nvPr/>
        </p:nvSpPr>
        <p:spPr>
          <a:xfrm>
            <a:off x="6539040" y="155736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3" name="CustomShape 3"/>
          <p:cNvSpPr/>
          <p:nvPr/>
        </p:nvSpPr>
        <p:spPr>
          <a:xfrm>
            <a:off x="8722080" y="128448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CustomShape 4"/>
          <p:cNvSpPr/>
          <p:nvPr/>
        </p:nvSpPr>
        <p:spPr>
          <a:xfrm>
            <a:off x="8902080" y="14644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CustomShape 5"/>
          <p:cNvSpPr/>
          <p:nvPr/>
        </p:nvSpPr>
        <p:spPr>
          <a:xfrm>
            <a:off x="9082800" y="12283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06" name="CustomShape 6"/>
          <p:cNvSpPr/>
          <p:nvPr/>
        </p:nvSpPr>
        <p:spPr>
          <a:xfrm>
            <a:off x="8645760" y="163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07" name="CustomShape 7"/>
          <p:cNvSpPr/>
          <p:nvPr/>
        </p:nvSpPr>
        <p:spPr>
          <a:xfrm>
            <a:off x="9564840" y="16344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08" name="CustomShape 8"/>
          <p:cNvSpPr/>
          <p:nvPr/>
        </p:nvSpPr>
        <p:spPr>
          <a:xfrm>
            <a:off x="9126360" y="2085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09" name="CustomShape 9"/>
          <p:cNvSpPr/>
          <p:nvPr/>
        </p:nvSpPr>
        <p:spPr>
          <a:xfrm>
            <a:off x="9585360" y="12607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0" name="CustomShape 10"/>
          <p:cNvSpPr/>
          <p:nvPr/>
        </p:nvSpPr>
        <p:spPr>
          <a:xfrm>
            <a:off x="6229800" y="12844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11"/>
          <p:cNvSpPr/>
          <p:nvPr/>
        </p:nvSpPr>
        <p:spPr>
          <a:xfrm>
            <a:off x="7685640" y="8143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12"/>
          <p:cNvSpPr/>
          <p:nvPr/>
        </p:nvSpPr>
        <p:spPr>
          <a:xfrm rot="16200000">
            <a:off x="7064280" y="11487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13"/>
          <p:cNvSpPr/>
          <p:nvPr/>
        </p:nvSpPr>
        <p:spPr>
          <a:xfrm>
            <a:off x="9132840" y="16927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14"/>
          <p:cNvSpPr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(Ø=10 cm, h= 3 cm, 146.6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(Ø=10 cm, h= 3 cm, 146.6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633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715" name="CustomShape 15"/>
          <p:cNvSpPr/>
          <p:nvPr/>
        </p:nvSpPr>
        <p:spPr>
          <a:xfrm>
            <a:off x="6682320" y="4425120"/>
            <a:ext cx="1674360" cy="868680"/>
          </a:xfrm>
          <a:prstGeom prst="flowChartMagneticDisk">
            <a:avLst/>
          </a:prstGeom>
          <a:blipFill rotWithShape="0">
            <a:blip r:embed="rId3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CustomShape 16"/>
          <p:cNvSpPr/>
          <p:nvPr/>
        </p:nvSpPr>
        <p:spPr>
          <a:xfrm>
            <a:off x="8865720" y="4152240"/>
            <a:ext cx="1079640" cy="1079640"/>
          </a:xfrm>
          <a:prstGeom prst="ellipse">
            <a:avLst/>
          </a:prstGeom>
          <a:blipFill rotWithShape="0">
            <a:blip r:embed="rId4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17"/>
          <p:cNvSpPr/>
          <p:nvPr/>
        </p:nvSpPr>
        <p:spPr>
          <a:xfrm>
            <a:off x="9045720" y="43322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8"/>
          <p:cNvSpPr/>
          <p:nvPr/>
        </p:nvSpPr>
        <p:spPr>
          <a:xfrm>
            <a:off x="9226440" y="40960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19" name="CustomShape 19"/>
          <p:cNvSpPr/>
          <p:nvPr/>
        </p:nvSpPr>
        <p:spPr>
          <a:xfrm>
            <a:off x="8789400" y="4505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0" name="CustomShape 20"/>
          <p:cNvSpPr/>
          <p:nvPr/>
        </p:nvSpPr>
        <p:spPr>
          <a:xfrm>
            <a:off x="9708480" y="45021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1" name="CustomShape 21"/>
          <p:cNvSpPr/>
          <p:nvPr/>
        </p:nvSpPr>
        <p:spPr>
          <a:xfrm>
            <a:off x="9270000" y="4953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22" name="CustomShape 22"/>
          <p:cNvSpPr/>
          <p:nvPr/>
        </p:nvSpPr>
        <p:spPr>
          <a:xfrm>
            <a:off x="9728640" y="41284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23"/>
          <p:cNvSpPr/>
          <p:nvPr/>
        </p:nvSpPr>
        <p:spPr>
          <a:xfrm>
            <a:off x="6373080" y="415224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24"/>
          <p:cNvSpPr/>
          <p:nvPr/>
        </p:nvSpPr>
        <p:spPr>
          <a:xfrm>
            <a:off x="7828920" y="36820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25"/>
          <p:cNvSpPr/>
          <p:nvPr/>
        </p:nvSpPr>
        <p:spPr>
          <a:xfrm rot="16200000">
            <a:off x="7207920" y="4016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26"/>
          <p:cNvSpPr/>
          <p:nvPr/>
        </p:nvSpPr>
        <p:spPr>
          <a:xfrm>
            <a:off x="9276480" y="45604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27" name="Group 27"/>
          <p:cNvGrpSpPr/>
          <p:nvPr/>
        </p:nvGrpSpPr>
        <p:grpSpPr>
          <a:xfrm>
            <a:off x="10186560" y="175320"/>
            <a:ext cx="1843920" cy="2150640"/>
            <a:chOff x="10186560" y="175320"/>
            <a:chExt cx="1843920" cy="2150640"/>
          </a:xfrm>
        </p:grpSpPr>
        <p:grpSp>
          <p:nvGrpSpPr>
            <p:cNvPr id="728" name="Group 28"/>
            <p:cNvGrpSpPr/>
            <p:nvPr/>
          </p:nvGrpSpPr>
          <p:grpSpPr>
            <a:xfrm>
              <a:off x="10186560" y="175320"/>
              <a:ext cx="1799640" cy="2150640"/>
              <a:chOff x="10186560" y="175320"/>
              <a:chExt cx="1799640" cy="2150640"/>
            </a:xfrm>
          </p:grpSpPr>
          <p:sp>
            <p:nvSpPr>
              <p:cNvPr id="729" name="CustomShape 29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0" name="CustomShape 30"/>
              <p:cNvSpPr/>
              <p:nvPr/>
            </p:nvSpPr>
            <p:spPr>
              <a:xfrm rot="16200000">
                <a:off x="10277280" y="176184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1" name="CustomShape 31"/>
              <p:cNvSpPr/>
              <p:nvPr/>
            </p:nvSpPr>
            <p:spPr>
              <a:xfrm>
                <a:off x="10800720" y="182376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732" name="CustomShape 32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733" name="CustomShape 33"/>
            <p:cNvSpPr/>
            <p:nvPr/>
          </p:nvSpPr>
          <p:spPr>
            <a:xfrm>
              <a:off x="10232640" y="5644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34" name="CustomShape 34"/>
            <p:cNvSpPr/>
            <p:nvPr/>
          </p:nvSpPr>
          <p:spPr>
            <a:xfrm>
              <a:off x="10764000" y="123696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735" name="CustomShape 35"/>
            <p:cNvSpPr/>
            <p:nvPr/>
          </p:nvSpPr>
          <p:spPr>
            <a:xfrm>
              <a:off x="10845000" y="65520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736" name="CustomShape 36"/>
            <p:cNvSpPr/>
            <p:nvPr/>
          </p:nvSpPr>
          <p:spPr>
            <a:xfrm>
              <a:off x="10247400" y="115236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37" name="CustomShape 37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3" descr=""/>
          <p:cNvPicPr/>
          <p:nvPr/>
        </p:nvPicPr>
        <p:blipFill>
          <a:blip r:embed="rId1"/>
          <a:stretch/>
        </p:blipFill>
        <p:spPr>
          <a:xfrm>
            <a:off x="520200" y="590400"/>
            <a:ext cx="11067120" cy="526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2019_08_06 (3/3)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(Ø=10 cm, h= 3 cm, 146.6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mini, attaccata con????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740" name="CustomShape 3"/>
          <p:cNvSpPr/>
          <p:nvPr/>
        </p:nvSpPr>
        <p:spPr>
          <a:xfrm>
            <a:off x="6539040" y="155736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4"/>
          <p:cNvSpPr/>
          <p:nvPr/>
        </p:nvSpPr>
        <p:spPr>
          <a:xfrm>
            <a:off x="8722080" y="128448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5"/>
          <p:cNvSpPr/>
          <p:nvPr/>
        </p:nvSpPr>
        <p:spPr>
          <a:xfrm>
            <a:off x="8902080" y="14644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6"/>
          <p:cNvSpPr/>
          <p:nvPr/>
        </p:nvSpPr>
        <p:spPr>
          <a:xfrm>
            <a:off x="9082800" y="12283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44" name="CustomShape 7"/>
          <p:cNvSpPr/>
          <p:nvPr/>
        </p:nvSpPr>
        <p:spPr>
          <a:xfrm>
            <a:off x="8645760" y="16369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45" name="CustomShape 8"/>
          <p:cNvSpPr/>
          <p:nvPr/>
        </p:nvSpPr>
        <p:spPr>
          <a:xfrm>
            <a:off x="9564840" y="16344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46" name="CustomShape 9"/>
          <p:cNvSpPr/>
          <p:nvPr/>
        </p:nvSpPr>
        <p:spPr>
          <a:xfrm>
            <a:off x="9126360" y="20851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47" name="CustomShape 10"/>
          <p:cNvSpPr/>
          <p:nvPr/>
        </p:nvSpPr>
        <p:spPr>
          <a:xfrm>
            <a:off x="9585360" y="12607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8" name="CustomShape 11"/>
          <p:cNvSpPr/>
          <p:nvPr/>
        </p:nvSpPr>
        <p:spPr>
          <a:xfrm rot="16200000">
            <a:off x="7064280" y="12970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9" name="CustomShape 12"/>
          <p:cNvSpPr/>
          <p:nvPr/>
        </p:nvSpPr>
        <p:spPr>
          <a:xfrm>
            <a:off x="9132840" y="169272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50" name="Group 13"/>
          <p:cNvGrpSpPr/>
          <p:nvPr/>
        </p:nvGrpSpPr>
        <p:grpSpPr>
          <a:xfrm>
            <a:off x="10186560" y="175320"/>
            <a:ext cx="1832400" cy="2150640"/>
            <a:chOff x="10186560" y="175320"/>
            <a:chExt cx="1832400" cy="2150640"/>
          </a:xfrm>
        </p:grpSpPr>
        <p:grpSp>
          <p:nvGrpSpPr>
            <p:cNvPr id="751" name="Group 14"/>
            <p:cNvGrpSpPr/>
            <p:nvPr/>
          </p:nvGrpSpPr>
          <p:grpSpPr>
            <a:xfrm>
              <a:off x="10186560" y="175320"/>
              <a:ext cx="1832400" cy="2150640"/>
              <a:chOff x="10186560" y="175320"/>
              <a:chExt cx="1832400" cy="2150640"/>
            </a:xfrm>
          </p:grpSpPr>
          <p:sp>
            <p:nvSpPr>
              <p:cNvPr id="752" name="CustomShape 15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3" name="CustomShape 16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4" name="CustomShape 17"/>
              <p:cNvSpPr/>
              <p:nvPr/>
            </p:nvSpPr>
            <p:spPr>
              <a:xfrm>
                <a:off x="10833480" y="123768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755" name="CustomShape 18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756" name="CustomShape 19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757" name="CustomShape 20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58" name="CustomShape 21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59" name="CustomShape 22"/>
          <p:cNvSpPr/>
          <p:nvPr/>
        </p:nvSpPr>
        <p:spPr>
          <a:xfrm>
            <a:off x="7435080" y="155412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0" name="CustomShape 23"/>
          <p:cNvSpPr/>
          <p:nvPr/>
        </p:nvSpPr>
        <p:spPr>
          <a:xfrm>
            <a:off x="7524360" y="10080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1" name="CustomShape 24"/>
          <p:cNvSpPr/>
          <p:nvPr/>
        </p:nvSpPr>
        <p:spPr>
          <a:xfrm>
            <a:off x="10283400" y="18590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2" name="CustomShape 25"/>
          <p:cNvSpPr/>
          <p:nvPr/>
        </p:nvSpPr>
        <p:spPr>
          <a:xfrm>
            <a:off x="10874880" y="1814400"/>
            <a:ext cx="11854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di carico mini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2019_08_07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8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1 (Ø=0.099 m, h=0,027 m, 392.6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Mini, attaccata con????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2 (Ø=0.097 m, h=0,031 m, 146.1 g)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Mini, attaccata con????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Campione 3 (Ø=10 cm, h= 3.9 cm, 612.8 g).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Mini, attaccata con????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(Asphalt Concrete).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grande 1 (10cmx10cm) 617.5 g, , attaccata con ????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765" name="Group 3"/>
          <p:cNvGrpSpPr/>
          <p:nvPr/>
        </p:nvGrpSpPr>
        <p:grpSpPr>
          <a:xfrm>
            <a:off x="10186560" y="175320"/>
            <a:ext cx="1832400" cy="2150640"/>
            <a:chOff x="10186560" y="175320"/>
            <a:chExt cx="1832400" cy="2150640"/>
          </a:xfrm>
        </p:grpSpPr>
        <p:grpSp>
          <p:nvGrpSpPr>
            <p:cNvPr id="766" name="Group 4"/>
            <p:cNvGrpSpPr/>
            <p:nvPr/>
          </p:nvGrpSpPr>
          <p:grpSpPr>
            <a:xfrm>
              <a:off x="10186560" y="175320"/>
              <a:ext cx="1832400" cy="2150640"/>
              <a:chOff x="10186560" y="175320"/>
              <a:chExt cx="1832400" cy="2150640"/>
            </a:xfrm>
          </p:grpSpPr>
          <p:sp>
            <p:nvSpPr>
              <p:cNvPr id="767" name="CustomShape 5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8" name="CustomShape 6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9" name="CustomShape 7"/>
              <p:cNvSpPr/>
              <p:nvPr/>
            </p:nvSpPr>
            <p:spPr>
              <a:xfrm>
                <a:off x="10833480" y="123768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770" name="CustomShape 8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771" name="CustomShape 9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772" name="CustomShape 10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73" name="CustomShape 11"/>
          <p:cNvSpPr/>
          <p:nvPr/>
        </p:nvSpPr>
        <p:spPr>
          <a:xfrm>
            <a:off x="6237360" y="10245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4" name="CustomShape 12"/>
          <p:cNvSpPr/>
          <p:nvPr/>
        </p:nvSpPr>
        <p:spPr>
          <a:xfrm>
            <a:off x="8420400" y="75204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CustomShape 13"/>
          <p:cNvSpPr/>
          <p:nvPr/>
        </p:nvSpPr>
        <p:spPr>
          <a:xfrm>
            <a:off x="8600400" y="9320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6" name="CustomShape 14"/>
          <p:cNvSpPr/>
          <p:nvPr/>
        </p:nvSpPr>
        <p:spPr>
          <a:xfrm>
            <a:off x="8781120" y="6958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77" name="CustomShape 15"/>
          <p:cNvSpPr/>
          <p:nvPr/>
        </p:nvSpPr>
        <p:spPr>
          <a:xfrm>
            <a:off x="8344080" y="1104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78" name="CustomShape 16"/>
          <p:cNvSpPr/>
          <p:nvPr/>
        </p:nvSpPr>
        <p:spPr>
          <a:xfrm>
            <a:off x="9263520" y="11019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79" name="CustomShape 17"/>
          <p:cNvSpPr/>
          <p:nvPr/>
        </p:nvSpPr>
        <p:spPr>
          <a:xfrm>
            <a:off x="8824680" y="15526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80" name="CustomShape 18"/>
          <p:cNvSpPr/>
          <p:nvPr/>
        </p:nvSpPr>
        <p:spPr>
          <a:xfrm>
            <a:off x="9283680" y="7282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1" name="CustomShape 19"/>
          <p:cNvSpPr/>
          <p:nvPr/>
        </p:nvSpPr>
        <p:spPr>
          <a:xfrm>
            <a:off x="8831520" y="11602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2" name="CustomShape 20"/>
          <p:cNvSpPr/>
          <p:nvPr/>
        </p:nvSpPr>
        <p:spPr>
          <a:xfrm>
            <a:off x="6237360" y="2573280"/>
            <a:ext cx="1674360" cy="868680"/>
          </a:xfrm>
          <a:prstGeom prst="flowChartMagneticDisk">
            <a:avLst/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3" name="CustomShape 21"/>
          <p:cNvSpPr/>
          <p:nvPr/>
        </p:nvSpPr>
        <p:spPr>
          <a:xfrm>
            <a:off x="8549280" y="2240640"/>
            <a:ext cx="1079640" cy="1079640"/>
          </a:xfrm>
          <a:prstGeom prst="ellipse">
            <a:avLst/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4" name="CustomShape 22"/>
          <p:cNvSpPr/>
          <p:nvPr/>
        </p:nvSpPr>
        <p:spPr>
          <a:xfrm>
            <a:off x="8729280" y="242064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5" name="CustomShape 23"/>
          <p:cNvSpPr/>
          <p:nvPr/>
        </p:nvSpPr>
        <p:spPr>
          <a:xfrm>
            <a:off x="8910000" y="2184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86" name="CustomShape 24"/>
          <p:cNvSpPr/>
          <p:nvPr/>
        </p:nvSpPr>
        <p:spPr>
          <a:xfrm>
            <a:off x="8472960" y="25930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87" name="CustomShape 25"/>
          <p:cNvSpPr/>
          <p:nvPr/>
        </p:nvSpPr>
        <p:spPr>
          <a:xfrm>
            <a:off x="9392400" y="259056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88" name="CustomShape 26"/>
          <p:cNvSpPr/>
          <p:nvPr/>
        </p:nvSpPr>
        <p:spPr>
          <a:xfrm>
            <a:off x="8953560" y="30412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89" name="CustomShape 27"/>
          <p:cNvSpPr/>
          <p:nvPr/>
        </p:nvSpPr>
        <p:spPr>
          <a:xfrm>
            <a:off x="9412560" y="221688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0" name="CustomShape 28"/>
          <p:cNvSpPr/>
          <p:nvPr/>
        </p:nvSpPr>
        <p:spPr>
          <a:xfrm>
            <a:off x="8970480" y="266616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1" name="CustomShape 29"/>
          <p:cNvSpPr/>
          <p:nvPr/>
        </p:nvSpPr>
        <p:spPr>
          <a:xfrm>
            <a:off x="6269040" y="415368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2" name="CustomShape 30"/>
          <p:cNvSpPr/>
          <p:nvPr/>
        </p:nvSpPr>
        <p:spPr>
          <a:xfrm>
            <a:off x="8580960" y="3820680"/>
            <a:ext cx="1079640" cy="10796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3" name="CustomShape 31"/>
          <p:cNvSpPr/>
          <p:nvPr/>
        </p:nvSpPr>
        <p:spPr>
          <a:xfrm>
            <a:off x="8760960" y="400068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32"/>
          <p:cNvSpPr/>
          <p:nvPr/>
        </p:nvSpPr>
        <p:spPr>
          <a:xfrm>
            <a:off x="8942040" y="376452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5" name="CustomShape 33"/>
          <p:cNvSpPr/>
          <p:nvPr/>
        </p:nvSpPr>
        <p:spPr>
          <a:xfrm>
            <a:off x="8505000" y="41734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6" name="CustomShape 34"/>
          <p:cNvSpPr/>
          <p:nvPr/>
        </p:nvSpPr>
        <p:spPr>
          <a:xfrm>
            <a:off x="9424080" y="41706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7" name="CustomShape 35"/>
          <p:cNvSpPr/>
          <p:nvPr/>
        </p:nvSpPr>
        <p:spPr>
          <a:xfrm>
            <a:off x="8985600" y="462168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798" name="CustomShape 36"/>
          <p:cNvSpPr/>
          <p:nvPr/>
        </p:nvSpPr>
        <p:spPr>
          <a:xfrm>
            <a:off x="9444240" y="37969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CustomShape 37"/>
          <p:cNvSpPr/>
          <p:nvPr/>
        </p:nvSpPr>
        <p:spPr>
          <a:xfrm>
            <a:off x="9002160" y="424620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0" name="CustomShape 38"/>
          <p:cNvSpPr/>
          <p:nvPr/>
        </p:nvSpPr>
        <p:spPr>
          <a:xfrm rot="16200000">
            <a:off x="6782400" y="8398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1" name="CustomShape 39"/>
          <p:cNvSpPr/>
          <p:nvPr/>
        </p:nvSpPr>
        <p:spPr>
          <a:xfrm rot="16200000">
            <a:off x="6743520" y="22946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2" name="CustomShape 40"/>
          <p:cNvSpPr/>
          <p:nvPr/>
        </p:nvSpPr>
        <p:spPr>
          <a:xfrm rot="16200000">
            <a:off x="6744960" y="3894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3" name="CustomShape 41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04" name="CustomShape 42"/>
          <p:cNvSpPr/>
          <p:nvPr/>
        </p:nvSpPr>
        <p:spPr>
          <a:xfrm>
            <a:off x="7153920" y="10508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5" name="CustomShape 43"/>
          <p:cNvSpPr/>
          <p:nvPr/>
        </p:nvSpPr>
        <p:spPr>
          <a:xfrm>
            <a:off x="7231320" y="5194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6" name="CustomShape 44"/>
          <p:cNvSpPr/>
          <p:nvPr/>
        </p:nvSpPr>
        <p:spPr>
          <a:xfrm>
            <a:off x="7113240" y="25736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7" name="CustomShape 45"/>
          <p:cNvSpPr/>
          <p:nvPr/>
        </p:nvSpPr>
        <p:spPr>
          <a:xfrm>
            <a:off x="7154280" y="19947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8" name="CustomShape 46"/>
          <p:cNvSpPr/>
          <p:nvPr/>
        </p:nvSpPr>
        <p:spPr>
          <a:xfrm>
            <a:off x="7113240" y="417276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CustomShape 47"/>
          <p:cNvSpPr/>
          <p:nvPr/>
        </p:nvSpPr>
        <p:spPr>
          <a:xfrm>
            <a:off x="7202160" y="36507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0" name="CustomShape 48"/>
          <p:cNvSpPr/>
          <p:nvPr/>
        </p:nvSpPr>
        <p:spPr>
          <a:xfrm>
            <a:off x="6493680" y="519516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CustomShape 49"/>
          <p:cNvSpPr/>
          <p:nvPr/>
        </p:nvSpPr>
        <p:spPr>
          <a:xfrm>
            <a:off x="7137000" y="5702400"/>
            <a:ext cx="2344680" cy="622440"/>
          </a:xfrm>
          <a:prstGeom prst="cube">
            <a:avLst>
              <a:gd name="adj" fmla="val 8401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50"/>
          <p:cNvSpPr/>
          <p:nvPr/>
        </p:nvSpPr>
        <p:spPr>
          <a:xfrm>
            <a:off x="8309520" y="53514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3" name="CustomShape 51"/>
          <p:cNvSpPr/>
          <p:nvPr/>
        </p:nvSpPr>
        <p:spPr>
          <a:xfrm rot="16200000">
            <a:off x="7740360" y="56462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4" name="CustomShape 52"/>
          <p:cNvSpPr/>
          <p:nvPr/>
        </p:nvSpPr>
        <p:spPr>
          <a:xfrm>
            <a:off x="10283400" y="185904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5" name="CustomShape 53"/>
          <p:cNvSpPr/>
          <p:nvPr/>
        </p:nvSpPr>
        <p:spPr>
          <a:xfrm>
            <a:off x="10874880" y="1814400"/>
            <a:ext cx="11854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di carico mini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CustomShape 1"/>
          <p:cNvSpPr/>
          <p:nvPr/>
        </p:nvSpPr>
        <p:spPr>
          <a:xfrm>
            <a:off x="5706720" y="829080"/>
            <a:ext cx="3706200" cy="1072800"/>
          </a:xfrm>
          <a:prstGeom prst="cube">
            <a:avLst>
              <a:gd name="adj" fmla="val 56662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7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2019_08_21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8" name="TextShape 3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57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su spugna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su pavimento 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Pavimento 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????.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 AC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</a:t>
            </a: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819" name="Group 4"/>
          <p:cNvGrpSpPr/>
          <p:nvPr/>
        </p:nvGrpSpPr>
        <p:grpSpPr>
          <a:xfrm>
            <a:off x="10186560" y="175320"/>
            <a:ext cx="1832400" cy="2150640"/>
            <a:chOff x="10186560" y="175320"/>
            <a:chExt cx="1832400" cy="2150640"/>
          </a:xfrm>
        </p:grpSpPr>
        <p:grpSp>
          <p:nvGrpSpPr>
            <p:cNvPr id="820" name="Group 5"/>
            <p:cNvGrpSpPr/>
            <p:nvPr/>
          </p:nvGrpSpPr>
          <p:grpSpPr>
            <a:xfrm>
              <a:off x="10186560" y="175320"/>
              <a:ext cx="1832400" cy="2150640"/>
              <a:chOff x="10186560" y="175320"/>
              <a:chExt cx="1832400" cy="2150640"/>
            </a:xfrm>
          </p:grpSpPr>
          <p:sp>
            <p:nvSpPr>
              <p:cNvPr id="821" name="CustomShape 6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2" name="CustomShape 7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23" name="CustomShape 8"/>
              <p:cNvSpPr/>
              <p:nvPr/>
            </p:nvSpPr>
            <p:spPr>
              <a:xfrm>
                <a:off x="10833480" y="123768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Accelerometro2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824" name="CustomShape 9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825" name="CustomShape 10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826" name="CustomShape 11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27" name="CustomShape 12"/>
          <p:cNvSpPr/>
          <p:nvPr/>
        </p:nvSpPr>
        <p:spPr>
          <a:xfrm>
            <a:off x="6336360" y="7653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3"/>
          <p:cNvSpPr/>
          <p:nvPr/>
        </p:nvSpPr>
        <p:spPr>
          <a:xfrm>
            <a:off x="7791840" y="433440"/>
            <a:ext cx="479520" cy="513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4"/>
          <p:cNvSpPr/>
          <p:nvPr/>
        </p:nvSpPr>
        <p:spPr>
          <a:xfrm rot="16200000">
            <a:off x="7170840" y="6296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5"/>
          <p:cNvSpPr/>
          <p:nvPr/>
        </p:nvSpPr>
        <p:spPr>
          <a:xfrm>
            <a:off x="5350680" y="498852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16"/>
          <p:cNvSpPr/>
          <p:nvPr/>
        </p:nvSpPr>
        <p:spPr>
          <a:xfrm>
            <a:off x="5994000" y="54957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CustomShape 17"/>
          <p:cNvSpPr/>
          <p:nvPr/>
        </p:nvSpPr>
        <p:spPr>
          <a:xfrm>
            <a:off x="7449840" y="50256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3" name="CustomShape 18"/>
          <p:cNvSpPr/>
          <p:nvPr/>
        </p:nvSpPr>
        <p:spPr>
          <a:xfrm rot="16200000">
            <a:off x="6845040" y="53672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9"/>
          <p:cNvSpPr/>
          <p:nvPr/>
        </p:nvSpPr>
        <p:spPr>
          <a:xfrm>
            <a:off x="6163920" y="22906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20"/>
          <p:cNvSpPr/>
          <p:nvPr/>
        </p:nvSpPr>
        <p:spPr>
          <a:xfrm>
            <a:off x="7619760" y="1945800"/>
            <a:ext cx="479520" cy="5263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21"/>
          <p:cNvSpPr/>
          <p:nvPr/>
        </p:nvSpPr>
        <p:spPr>
          <a:xfrm rot="16200000">
            <a:off x="6998760" y="2154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22"/>
          <p:cNvSpPr/>
          <p:nvPr/>
        </p:nvSpPr>
        <p:spPr>
          <a:xfrm>
            <a:off x="7449840" y="34750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3"/>
          <p:cNvSpPr/>
          <p:nvPr/>
        </p:nvSpPr>
        <p:spPr>
          <a:xfrm rot="16200000">
            <a:off x="6889680" y="37695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Line 24"/>
          <p:cNvSpPr/>
          <p:nvPr/>
        </p:nvSpPr>
        <p:spPr>
          <a:xfrm flipV="1">
            <a:off x="6195600" y="4136400"/>
            <a:ext cx="2507760" cy="6480"/>
          </a:xfrm>
          <a:prstGeom prst="line">
            <a:avLst/>
          </a:prstGeom>
          <a:ln w="284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5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41" name="CustomShape 26"/>
          <p:cNvSpPr/>
          <p:nvPr/>
        </p:nvSpPr>
        <p:spPr>
          <a:xfrm>
            <a:off x="10275480" y="1819440"/>
            <a:ext cx="557640" cy="370080"/>
          </a:xfrm>
          <a:prstGeom prst="cube">
            <a:avLst>
              <a:gd name="adj" fmla="val 42873"/>
            </a:avLst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7"/>
          <p:cNvSpPr/>
          <p:nvPr/>
        </p:nvSpPr>
        <p:spPr>
          <a:xfrm>
            <a:off x="10884600" y="186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Spugna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2019_08_23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Colpo di lato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Slab AC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piastra grande 2 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(10cm X 10cm), 624.9 g, attaccata con biadesivo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400" spc="-1" strike="noStrike">
                <a:solidFill>
                  <a:srgbClr val="000000"/>
                </a:solidFill>
                <a:latin typeface="Calibri"/>
              </a:rPr>
              <a:t>Colpo sopra l’accelerometro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grpSp>
        <p:nvGrpSpPr>
          <p:cNvPr id="845" name="Group 3"/>
          <p:cNvGrpSpPr/>
          <p:nvPr/>
        </p:nvGrpSpPr>
        <p:grpSpPr>
          <a:xfrm>
            <a:off x="10186560" y="175320"/>
            <a:ext cx="1799640" cy="2150640"/>
            <a:chOff x="10186560" y="175320"/>
            <a:chExt cx="1799640" cy="2150640"/>
          </a:xfrm>
        </p:grpSpPr>
        <p:grpSp>
          <p:nvGrpSpPr>
            <p:cNvPr id="846" name="Group 4"/>
            <p:cNvGrpSpPr/>
            <p:nvPr/>
          </p:nvGrpSpPr>
          <p:grpSpPr>
            <a:xfrm>
              <a:off x="10186560" y="175320"/>
              <a:ext cx="1799640" cy="2150640"/>
              <a:chOff x="10186560" y="175320"/>
              <a:chExt cx="1799640" cy="2150640"/>
            </a:xfrm>
          </p:grpSpPr>
          <p:sp>
            <p:nvSpPr>
              <p:cNvPr id="847" name="CustomShape 5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8" name="CustomShape 6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49" name="CustomShape 7"/>
              <p:cNvSpPr/>
              <p:nvPr/>
            </p:nvSpPr>
            <p:spPr>
              <a:xfrm>
                <a:off x="10788840" y="1237680"/>
                <a:ext cx="119340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Accelerometro2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850" name="CustomShape 8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851" name="CustomShape 9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852" name="CustomShape 10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53" name="CustomShape 11"/>
          <p:cNvSpPr/>
          <p:nvPr/>
        </p:nvSpPr>
        <p:spPr>
          <a:xfrm>
            <a:off x="5887800" y="131976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12"/>
          <p:cNvSpPr/>
          <p:nvPr/>
        </p:nvSpPr>
        <p:spPr>
          <a:xfrm>
            <a:off x="6531120" y="18273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13"/>
          <p:cNvSpPr/>
          <p:nvPr/>
        </p:nvSpPr>
        <p:spPr>
          <a:xfrm>
            <a:off x="7986960" y="13572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14"/>
          <p:cNvSpPr/>
          <p:nvPr/>
        </p:nvSpPr>
        <p:spPr>
          <a:xfrm rot="16200000">
            <a:off x="7382160" y="16988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15"/>
          <p:cNvSpPr/>
          <p:nvPr/>
        </p:nvSpPr>
        <p:spPr>
          <a:xfrm>
            <a:off x="6315120" y="417924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16"/>
          <p:cNvSpPr/>
          <p:nvPr/>
        </p:nvSpPr>
        <p:spPr>
          <a:xfrm>
            <a:off x="6958440" y="468684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17"/>
          <p:cNvSpPr/>
          <p:nvPr/>
        </p:nvSpPr>
        <p:spPr>
          <a:xfrm>
            <a:off x="7765200" y="385344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18"/>
          <p:cNvSpPr/>
          <p:nvPr/>
        </p:nvSpPr>
        <p:spPr>
          <a:xfrm rot="16200000">
            <a:off x="7809480" y="4558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1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2019_08_27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3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400" spc="-1" strike="noStrike">
                <a:solidFill>
                  <a:srgbClr val="000000"/>
                </a:solidFill>
                <a:latin typeface="Calibri"/>
              </a:rPr>
              <a:t>Slab  AC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attaccata con biadesivo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4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400" spc="-1" strike="noStrike" u="sng">
                <a:solidFill>
                  <a:srgbClr val="000000"/>
                </a:solidFill>
                <a:uFillTx/>
                <a:latin typeface="Calibri"/>
              </a:rPr>
              <a:t>5 ripetizioni.</a:t>
            </a: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400" spc="-1" strike="noStrike">
              <a:latin typeface="Arial"/>
            </a:endParaRPr>
          </a:p>
        </p:txBody>
      </p:sp>
      <p:grpSp>
        <p:nvGrpSpPr>
          <p:cNvPr id="864" name="Group 3"/>
          <p:cNvGrpSpPr/>
          <p:nvPr/>
        </p:nvGrpSpPr>
        <p:grpSpPr>
          <a:xfrm>
            <a:off x="10186560" y="175320"/>
            <a:ext cx="1832400" cy="2150640"/>
            <a:chOff x="10186560" y="175320"/>
            <a:chExt cx="1832400" cy="2150640"/>
          </a:xfrm>
        </p:grpSpPr>
        <p:grpSp>
          <p:nvGrpSpPr>
            <p:cNvPr id="865" name="Group 4"/>
            <p:cNvGrpSpPr/>
            <p:nvPr/>
          </p:nvGrpSpPr>
          <p:grpSpPr>
            <a:xfrm>
              <a:off x="10186560" y="175320"/>
              <a:ext cx="1832400" cy="2150640"/>
              <a:chOff x="10186560" y="175320"/>
              <a:chExt cx="1832400" cy="2150640"/>
            </a:xfrm>
          </p:grpSpPr>
          <p:sp>
            <p:nvSpPr>
              <p:cNvPr id="866" name="CustomShape 5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7" name="CustomShape 6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68" name="CustomShape 7"/>
              <p:cNvSpPr/>
              <p:nvPr/>
            </p:nvSpPr>
            <p:spPr>
              <a:xfrm>
                <a:off x="10833480" y="123768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869" name="CustomShape 8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870" name="CustomShape 9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871" name="CustomShape 10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72" name="CustomShape 11"/>
          <p:cNvSpPr/>
          <p:nvPr/>
        </p:nvSpPr>
        <p:spPr>
          <a:xfrm>
            <a:off x="5887800" y="131976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12"/>
          <p:cNvSpPr/>
          <p:nvPr/>
        </p:nvSpPr>
        <p:spPr>
          <a:xfrm>
            <a:off x="6531120" y="18273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13"/>
          <p:cNvSpPr/>
          <p:nvPr/>
        </p:nvSpPr>
        <p:spPr>
          <a:xfrm>
            <a:off x="7322400" y="104256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14"/>
          <p:cNvSpPr/>
          <p:nvPr/>
        </p:nvSpPr>
        <p:spPr>
          <a:xfrm rot="16200000">
            <a:off x="7382160" y="16988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15"/>
          <p:cNvSpPr/>
          <p:nvPr/>
        </p:nvSpPr>
        <p:spPr>
          <a:xfrm rot="16200000">
            <a:off x="8123760" y="17218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16"/>
          <p:cNvSpPr/>
          <p:nvPr/>
        </p:nvSpPr>
        <p:spPr>
          <a:xfrm rot="16200000">
            <a:off x="10309680" y="1714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17"/>
          <p:cNvSpPr/>
          <p:nvPr/>
        </p:nvSpPr>
        <p:spPr>
          <a:xfrm>
            <a:off x="10833480" y="177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879" name="CustomShape 18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2019_08_28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1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Pavimento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Martellatore a terra.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Martellatore a terra.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882" name="Group 3"/>
          <p:cNvGrpSpPr/>
          <p:nvPr/>
        </p:nvGrpSpPr>
        <p:grpSpPr>
          <a:xfrm>
            <a:off x="10186560" y="175320"/>
            <a:ext cx="1832400" cy="2150640"/>
            <a:chOff x="10186560" y="175320"/>
            <a:chExt cx="1832400" cy="2150640"/>
          </a:xfrm>
        </p:grpSpPr>
        <p:grpSp>
          <p:nvGrpSpPr>
            <p:cNvPr id="883" name="Group 4"/>
            <p:cNvGrpSpPr/>
            <p:nvPr/>
          </p:nvGrpSpPr>
          <p:grpSpPr>
            <a:xfrm>
              <a:off x="10186560" y="175320"/>
              <a:ext cx="1832400" cy="2150640"/>
              <a:chOff x="10186560" y="175320"/>
              <a:chExt cx="1832400" cy="2150640"/>
            </a:xfrm>
          </p:grpSpPr>
          <p:sp>
            <p:nvSpPr>
              <p:cNvPr id="884" name="CustomShape 5"/>
              <p:cNvSpPr/>
              <p:nvPr/>
            </p:nvSpPr>
            <p:spPr>
              <a:xfrm>
                <a:off x="10203120" y="175320"/>
                <a:ext cx="1783080" cy="21506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5" name="CustomShape 6"/>
              <p:cNvSpPr/>
              <p:nvPr/>
            </p:nvSpPr>
            <p:spPr>
              <a:xfrm rot="16200000">
                <a:off x="10309680" y="1176120"/>
                <a:ext cx="390240" cy="335160"/>
              </a:xfrm>
              <a:prstGeom prst="flowChartDispla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886" name="CustomShape 7"/>
              <p:cNvSpPr/>
              <p:nvPr/>
            </p:nvSpPr>
            <p:spPr>
              <a:xfrm>
                <a:off x="10833480" y="123768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0" lang="it-IT" sz="1100" spc="-1" strike="noStrike">
                    <a:solidFill>
                      <a:srgbClr val="000000"/>
                    </a:solidFill>
                    <a:latin typeface="Calibri"/>
                  </a:rPr>
                  <a:t>Accelerometro1</a:t>
                </a:r>
                <a:endParaRPr b="0" lang="it-IT" sz="1100" spc="-1" strike="noStrike">
                  <a:latin typeface="Arial"/>
                </a:endParaRPr>
              </a:p>
            </p:txBody>
          </p:sp>
          <p:sp>
            <p:nvSpPr>
              <p:cNvPr id="887" name="CustomShape 8"/>
              <p:cNvSpPr/>
              <p:nvPr/>
            </p:nvSpPr>
            <p:spPr>
              <a:xfrm>
                <a:off x="10186560" y="196920"/>
                <a:ext cx="1185480" cy="25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it-IT" sz="1100" spc="-1" strike="noStrike">
                    <a:solidFill>
                      <a:srgbClr val="000000"/>
                    </a:solidFill>
                    <a:latin typeface="Calibri"/>
                  </a:rPr>
                  <a:t>Legenda</a:t>
                </a:r>
                <a:endParaRPr b="0" lang="it-IT" sz="1100" spc="-1" strike="noStrike">
                  <a:latin typeface="Arial"/>
                </a:endParaRPr>
              </a:p>
            </p:txBody>
          </p:sp>
        </p:grpSp>
        <p:sp>
          <p:nvSpPr>
            <p:cNvPr id="888" name="CustomShape 9"/>
            <p:cNvSpPr/>
            <p:nvPr/>
          </p:nvSpPr>
          <p:spPr>
            <a:xfrm>
              <a:off x="10796760" y="65124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metallica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889" name="CustomShape 10"/>
            <p:cNvSpPr/>
            <p:nvPr/>
          </p:nvSpPr>
          <p:spPr>
            <a:xfrm>
              <a:off x="10280160" y="5662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90" name="CustomShape 11"/>
          <p:cNvSpPr/>
          <p:nvPr/>
        </p:nvSpPr>
        <p:spPr>
          <a:xfrm>
            <a:off x="7106040" y="4554360"/>
            <a:ext cx="402192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12"/>
          <p:cNvSpPr/>
          <p:nvPr/>
        </p:nvSpPr>
        <p:spPr>
          <a:xfrm>
            <a:off x="7749360" y="506196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13"/>
          <p:cNvSpPr/>
          <p:nvPr/>
        </p:nvSpPr>
        <p:spPr>
          <a:xfrm rot="16200000">
            <a:off x="8600400" y="49334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14"/>
          <p:cNvSpPr/>
          <p:nvPr/>
        </p:nvSpPr>
        <p:spPr>
          <a:xfrm rot="16200000">
            <a:off x="9342000" y="49564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15"/>
          <p:cNvSpPr/>
          <p:nvPr/>
        </p:nvSpPr>
        <p:spPr>
          <a:xfrm rot="16200000">
            <a:off x="10309680" y="1714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16"/>
          <p:cNvSpPr/>
          <p:nvPr/>
        </p:nvSpPr>
        <p:spPr>
          <a:xfrm>
            <a:off x="10833480" y="177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896" name="CustomShape 17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97" name="CustomShape 18"/>
          <p:cNvSpPr/>
          <p:nvPr/>
        </p:nvSpPr>
        <p:spPr>
          <a:xfrm>
            <a:off x="7360200" y="177588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CustomShape 19"/>
          <p:cNvSpPr/>
          <p:nvPr/>
        </p:nvSpPr>
        <p:spPr>
          <a:xfrm rot="16200000">
            <a:off x="8211600" y="16477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20"/>
          <p:cNvSpPr/>
          <p:nvPr/>
        </p:nvSpPr>
        <p:spPr>
          <a:xfrm rot="16200000">
            <a:off x="8953200" y="16707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0" name="CustomShape 21"/>
          <p:cNvSpPr/>
          <p:nvPr/>
        </p:nvSpPr>
        <p:spPr>
          <a:xfrm>
            <a:off x="8166960" y="100944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1" name="CustomShape 22"/>
          <p:cNvSpPr/>
          <p:nvPr/>
        </p:nvSpPr>
        <p:spPr>
          <a:xfrm>
            <a:off x="8555760" y="43012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2019_09_03 (1/2)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3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Calibrazione 6 accelerometri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904" name="CustomShape 3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05" name="Picture 2" descr=""/>
          <p:cNvPicPr/>
          <p:nvPr/>
        </p:nvPicPr>
        <p:blipFill>
          <a:blip r:embed="rId1"/>
          <a:srcRect l="9251" t="16681" r="0" b="38177"/>
          <a:stretch/>
        </p:blipFill>
        <p:spPr>
          <a:xfrm>
            <a:off x="184680" y="4187520"/>
            <a:ext cx="6492600" cy="2422440"/>
          </a:xfrm>
          <a:prstGeom prst="rect">
            <a:avLst/>
          </a:prstGeom>
          <a:ln>
            <a:noFill/>
          </a:ln>
        </p:spPr>
      </p:pic>
      <p:graphicFrame>
        <p:nvGraphicFramePr>
          <p:cNvPr id="906" name="Table 4"/>
          <p:cNvGraphicFramePr/>
          <p:nvPr/>
        </p:nvGraphicFramePr>
        <p:xfrm>
          <a:off x="6549480" y="683280"/>
          <a:ext cx="5534640" cy="2966400"/>
        </p:xfrm>
        <a:graphic>
          <a:graphicData uri="http://schemas.openxmlformats.org/drawingml/2006/table">
            <a:tbl>
              <a:tblPr/>
              <a:tblGrid>
                <a:gridCol w="714240"/>
                <a:gridCol w="1845720"/>
                <a:gridCol w="1861200"/>
                <a:gridCol w="1113480"/>
              </a:tblGrid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Canale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Dispositivo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Casa produttrice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Sensibilità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Martello AU02-BNC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APTechnology International B.V.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1.6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352C03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PCB Piezotronics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10.03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32163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95.80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32164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95.85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32165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97.98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10518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960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  <a:tr h="370800"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7 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Accelerometro 10319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Brüel &amp; Kjær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  <a:tc>
                  <a:txBody>
                    <a:bodyPr lIns="72000" rIns="0" tIns="0" bIns="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it-IT" sz="1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1051 mV/g</a:t>
                      </a:r>
                      <a:endParaRPr b="0" lang="it-IT" sz="1400" spc="-1" strike="noStrike">
                        <a:latin typeface="Arial"/>
                      </a:endParaRPr>
                    </a:p>
                  </a:txBody>
                  <a:tcPr marL="72000">
                    <a:noFill/>
                  </a:tcPr>
                </a:tc>
              </a:tr>
            </a:tbl>
          </a:graphicData>
        </a:graphic>
      </p:graphicFrame>
      <p:sp>
        <p:nvSpPr>
          <p:cNvPr id="907" name="CustomShape 5"/>
          <p:cNvSpPr/>
          <p:nvPr/>
        </p:nvSpPr>
        <p:spPr>
          <a:xfrm rot="21135600">
            <a:off x="7152840" y="4278240"/>
            <a:ext cx="4118760" cy="1905480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Da qui in poi nelle prove l’accelerometro fino ad ora chiamato a2 (Accelerometro 32163, canale 3 in tabella) è stato chiamato a0, MA in questa agenda continua ad essere l’a2 colorato di giallo. </a:t>
            </a:r>
            <a:endParaRPr b="0" lang="it-IT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908" name="CustomShape 6"/>
          <p:cNvSpPr/>
          <p:nvPr/>
        </p:nvSpPr>
        <p:spPr>
          <a:xfrm rot="16200000">
            <a:off x="5100120" y="14626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9" name="CustomShape 7"/>
          <p:cNvSpPr/>
          <p:nvPr/>
        </p:nvSpPr>
        <p:spPr>
          <a:xfrm>
            <a:off x="5458320" y="15141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10" name="CustomShape 8"/>
          <p:cNvSpPr/>
          <p:nvPr/>
        </p:nvSpPr>
        <p:spPr>
          <a:xfrm rot="16200000">
            <a:off x="5112360" y="19148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1" name="CustomShape 9"/>
          <p:cNvSpPr/>
          <p:nvPr/>
        </p:nvSpPr>
        <p:spPr>
          <a:xfrm>
            <a:off x="5502960" y="19357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2019_09_03 (2/2)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3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legno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Martellatore a terra.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legno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Martellatore a terra.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legno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piastrina (Ø= 2.6  cm, h=0.18 cm), 6 g,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Colpo sopra.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Martellatore a terra.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914" name="Group 3"/>
          <p:cNvGrpSpPr/>
          <p:nvPr/>
        </p:nvGrpSpPr>
        <p:grpSpPr>
          <a:xfrm>
            <a:off x="10186560" y="175320"/>
            <a:ext cx="1832400" cy="3418560"/>
            <a:chOff x="10186560" y="175320"/>
            <a:chExt cx="1832400" cy="3418560"/>
          </a:xfrm>
        </p:grpSpPr>
        <p:sp>
          <p:nvSpPr>
            <p:cNvPr id="915" name="CustomShape 4"/>
            <p:cNvSpPr/>
            <p:nvPr/>
          </p:nvSpPr>
          <p:spPr>
            <a:xfrm>
              <a:off x="10203120" y="175320"/>
              <a:ext cx="1783080" cy="3418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6" name="CustomShape 5"/>
            <p:cNvSpPr/>
            <p:nvPr/>
          </p:nvSpPr>
          <p:spPr>
            <a:xfrm rot="16200000">
              <a:off x="10309680" y="117612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7" name="CustomShape 6"/>
            <p:cNvSpPr/>
            <p:nvPr/>
          </p:nvSpPr>
          <p:spPr>
            <a:xfrm>
              <a:off x="10833480" y="12376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918" name="CustomShape 7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919" name="CustomShape 8"/>
          <p:cNvSpPr/>
          <p:nvPr/>
        </p:nvSpPr>
        <p:spPr>
          <a:xfrm>
            <a:off x="10796760" y="651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20" name="CustomShape 9"/>
          <p:cNvSpPr/>
          <p:nvPr/>
        </p:nvSpPr>
        <p:spPr>
          <a:xfrm>
            <a:off x="10280160" y="566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1" name="CustomShape 10"/>
          <p:cNvSpPr/>
          <p:nvPr/>
        </p:nvSpPr>
        <p:spPr>
          <a:xfrm>
            <a:off x="5814720" y="778680"/>
            <a:ext cx="4021920" cy="1627560"/>
          </a:xfrm>
          <a:prstGeom prst="cube">
            <a:avLst>
              <a:gd name="adj" fmla="val 84017"/>
            </a:avLst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11"/>
          <p:cNvSpPr/>
          <p:nvPr/>
        </p:nvSpPr>
        <p:spPr>
          <a:xfrm>
            <a:off x="6458040" y="1285920"/>
            <a:ext cx="2344680" cy="6224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12"/>
          <p:cNvSpPr/>
          <p:nvPr/>
        </p:nvSpPr>
        <p:spPr>
          <a:xfrm rot="16200000">
            <a:off x="7309440" y="11577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13"/>
          <p:cNvSpPr/>
          <p:nvPr/>
        </p:nvSpPr>
        <p:spPr>
          <a:xfrm rot="16200000">
            <a:off x="8051040" y="11808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14"/>
          <p:cNvSpPr/>
          <p:nvPr/>
        </p:nvSpPr>
        <p:spPr>
          <a:xfrm rot="16200000">
            <a:off x="10309680" y="1714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CustomShape 15"/>
          <p:cNvSpPr/>
          <p:nvPr/>
        </p:nvSpPr>
        <p:spPr>
          <a:xfrm>
            <a:off x="10833480" y="177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27" name="CustomShape 16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28" name="CustomShape 17"/>
          <p:cNvSpPr/>
          <p:nvPr/>
        </p:nvSpPr>
        <p:spPr>
          <a:xfrm>
            <a:off x="7264800" y="5256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18"/>
          <p:cNvSpPr/>
          <p:nvPr/>
        </p:nvSpPr>
        <p:spPr>
          <a:xfrm rot="16200000">
            <a:off x="10529280" y="322236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0" name="CustomShape 19"/>
          <p:cNvSpPr/>
          <p:nvPr/>
        </p:nvSpPr>
        <p:spPr>
          <a:xfrm>
            <a:off x="11005920" y="334008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31" name="CustomShape 20"/>
          <p:cNvSpPr/>
          <p:nvPr/>
        </p:nvSpPr>
        <p:spPr>
          <a:xfrm>
            <a:off x="10290960" y="24066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21"/>
          <p:cNvSpPr/>
          <p:nvPr/>
        </p:nvSpPr>
        <p:spPr>
          <a:xfrm>
            <a:off x="10368720" y="298440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3" name="CustomShape 22"/>
          <p:cNvSpPr/>
          <p:nvPr/>
        </p:nvSpPr>
        <p:spPr>
          <a:xfrm>
            <a:off x="10903320" y="291852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34" name="CustomShape 23"/>
          <p:cNvSpPr/>
          <p:nvPr/>
        </p:nvSpPr>
        <p:spPr>
          <a:xfrm>
            <a:off x="11174040" y="2327400"/>
            <a:ext cx="7027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35" name="CustomShape 24"/>
          <p:cNvSpPr/>
          <p:nvPr/>
        </p:nvSpPr>
        <p:spPr>
          <a:xfrm>
            <a:off x="5690880" y="2912400"/>
            <a:ext cx="4021920" cy="1627560"/>
          </a:xfrm>
          <a:prstGeom prst="cube">
            <a:avLst>
              <a:gd name="adj" fmla="val 84017"/>
            </a:avLst>
          </a:prstGeom>
          <a:blipFill rotWithShape="0">
            <a:blip r:embed="rId2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6" name="CustomShape 25"/>
          <p:cNvSpPr/>
          <p:nvPr/>
        </p:nvSpPr>
        <p:spPr>
          <a:xfrm rot="16200000">
            <a:off x="7927200" y="3314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7" name="CustomShape 26"/>
          <p:cNvSpPr/>
          <p:nvPr/>
        </p:nvSpPr>
        <p:spPr>
          <a:xfrm>
            <a:off x="5721840" y="5002560"/>
            <a:ext cx="4021920" cy="1627560"/>
          </a:xfrm>
          <a:prstGeom prst="cube">
            <a:avLst>
              <a:gd name="adj" fmla="val 84017"/>
            </a:avLst>
          </a:prstGeom>
          <a:blipFill rotWithShape="0">
            <a:blip r:embed="rId3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27"/>
          <p:cNvSpPr/>
          <p:nvPr/>
        </p:nvSpPr>
        <p:spPr>
          <a:xfrm rot="16200000">
            <a:off x="7958160" y="540468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CustomShape 28"/>
          <p:cNvSpPr/>
          <p:nvPr/>
        </p:nvSpPr>
        <p:spPr>
          <a:xfrm>
            <a:off x="6885360" y="3484800"/>
            <a:ext cx="973440" cy="37800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29"/>
          <p:cNvSpPr/>
          <p:nvPr/>
        </p:nvSpPr>
        <p:spPr>
          <a:xfrm rot="16200000">
            <a:off x="7185240" y="32914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1" name="CustomShape 30"/>
          <p:cNvSpPr/>
          <p:nvPr/>
        </p:nvSpPr>
        <p:spPr>
          <a:xfrm rot="16200000">
            <a:off x="7347600" y="555012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2" name="CustomShape 31"/>
          <p:cNvSpPr/>
          <p:nvPr/>
        </p:nvSpPr>
        <p:spPr>
          <a:xfrm>
            <a:off x="7140960" y="26593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32"/>
          <p:cNvSpPr/>
          <p:nvPr/>
        </p:nvSpPr>
        <p:spPr>
          <a:xfrm rot="16200000">
            <a:off x="7216200" y="53812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4" name="CustomShape 33"/>
          <p:cNvSpPr/>
          <p:nvPr/>
        </p:nvSpPr>
        <p:spPr>
          <a:xfrm>
            <a:off x="7171920" y="474948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2019_09_06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6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 x 3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Ravizza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piastrina (Ø= 2.6  cm, h=0.18 cm), 6 g, 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6 accelerometri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 x 3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 x 3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4 x 1 ripetizione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Ravizza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947" name="Group 3"/>
          <p:cNvGrpSpPr/>
          <p:nvPr/>
        </p:nvGrpSpPr>
        <p:grpSpPr>
          <a:xfrm>
            <a:off x="10186560" y="175320"/>
            <a:ext cx="1832400" cy="3418560"/>
            <a:chOff x="10186560" y="175320"/>
            <a:chExt cx="1832400" cy="3418560"/>
          </a:xfrm>
        </p:grpSpPr>
        <p:sp>
          <p:nvSpPr>
            <p:cNvPr id="948" name="CustomShape 4"/>
            <p:cNvSpPr/>
            <p:nvPr/>
          </p:nvSpPr>
          <p:spPr>
            <a:xfrm>
              <a:off x="10203120" y="175320"/>
              <a:ext cx="1783080" cy="3418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9" name="CustomShape 5"/>
            <p:cNvSpPr/>
            <p:nvPr/>
          </p:nvSpPr>
          <p:spPr>
            <a:xfrm>
              <a:off x="10833480" y="1126080"/>
              <a:ext cx="1185480" cy="425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Array 5 accelerometri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950" name="CustomShape 6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951" name="CustomShape 7"/>
          <p:cNvSpPr/>
          <p:nvPr/>
        </p:nvSpPr>
        <p:spPr>
          <a:xfrm>
            <a:off x="10796760" y="651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52" name="CustomShape 8"/>
          <p:cNvSpPr/>
          <p:nvPr/>
        </p:nvSpPr>
        <p:spPr>
          <a:xfrm>
            <a:off x="10280160" y="566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CustomShape 9"/>
          <p:cNvSpPr/>
          <p:nvPr/>
        </p:nvSpPr>
        <p:spPr>
          <a:xfrm>
            <a:off x="4485960" y="1684800"/>
            <a:ext cx="5511600" cy="335844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10"/>
          <p:cNvSpPr/>
          <p:nvPr/>
        </p:nvSpPr>
        <p:spPr>
          <a:xfrm rot="16200000">
            <a:off x="7138800" y="215424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11"/>
          <p:cNvSpPr/>
          <p:nvPr/>
        </p:nvSpPr>
        <p:spPr>
          <a:xfrm rot="16200000">
            <a:off x="10309680" y="1714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12"/>
          <p:cNvSpPr/>
          <p:nvPr/>
        </p:nvSpPr>
        <p:spPr>
          <a:xfrm>
            <a:off x="10833480" y="177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57" name="CustomShape 13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58" name="CustomShape 14"/>
          <p:cNvSpPr/>
          <p:nvPr/>
        </p:nvSpPr>
        <p:spPr>
          <a:xfrm rot="16200000">
            <a:off x="10492560" y="272916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9" name="CustomShape 15"/>
          <p:cNvSpPr/>
          <p:nvPr/>
        </p:nvSpPr>
        <p:spPr>
          <a:xfrm>
            <a:off x="10968840" y="284724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60" name="CustomShape 16"/>
          <p:cNvSpPr/>
          <p:nvPr/>
        </p:nvSpPr>
        <p:spPr>
          <a:xfrm>
            <a:off x="10306080" y="243288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1" name="CustomShape 17"/>
          <p:cNvSpPr/>
          <p:nvPr/>
        </p:nvSpPr>
        <p:spPr>
          <a:xfrm>
            <a:off x="10895400" y="240480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62" name="Line 18"/>
          <p:cNvSpPr/>
          <p:nvPr/>
        </p:nvSpPr>
        <p:spPr>
          <a:xfrm flipH="1">
            <a:off x="5830920" y="1684440"/>
            <a:ext cx="2822040" cy="282204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3" name="CustomShape 19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964" name="Immagine 37" descr=""/>
          <p:cNvPicPr/>
          <p:nvPr/>
        </p:nvPicPr>
        <p:blipFill>
          <a:blip r:embed="rId1"/>
          <a:stretch/>
        </p:blipFill>
        <p:spPr>
          <a:xfrm>
            <a:off x="8580240" y="3922920"/>
            <a:ext cx="3382200" cy="2536560"/>
          </a:xfrm>
          <a:prstGeom prst="rect">
            <a:avLst/>
          </a:prstGeom>
          <a:ln>
            <a:noFill/>
          </a:ln>
        </p:spPr>
      </p:pic>
      <p:sp>
        <p:nvSpPr>
          <p:cNvPr id="965" name="CustomShape 20"/>
          <p:cNvSpPr/>
          <p:nvPr/>
        </p:nvSpPr>
        <p:spPr>
          <a:xfrm rot="16200000">
            <a:off x="7303680" y="195120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21"/>
          <p:cNvSpPr/>
          <p:nvPr/>
        </p:nvSpPr>
        <p:spPr>
          <a:xfrm rot="16200000">
            <a:off x="7489440" y="175536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22"/>
          <p:cNvSpPr/>
          <p:nvPr/>
        </p:nvSpPr>
        <p:spPr>
          <a:xfrm rot="16200000">
            <a:off x="6859080" y="2493000"/>
            <a:ext cx="109080" cy="41148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23"/>
          <p:cNvSpPr/>
          <p:nvPr/>
        </p:nvSpPr>
        <p:spPr>
          <a:xfrm rot="16200000">
            <a:off x="10258560" y="1414080"/>
            <a:ext cx="18756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24"/>
          <p:cNvSpPr/>
          <p:nvPr/>
        </p:nvSpPr>
        <p:spPr>
          <a:xfrm rot="16200000">
            <a:off x="10419840" y="1241640"/>
            <a:ext cx="18756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25"/>
          <p:cNvSpPr/>
          <p:nvPr/>
        </p:nvSpPr>
        <p:spPr>
          <a:xfrm rot="16200000">
            <a:off x="10581120" y="1069920"/>
            <a:ext cx="18756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26"/>
          <p:cNvSpPr/>
          <p:nvPr/>
        </p:nvSpPr>
        <p:spPr>
          <a:xfrm>
            <a:off x="5110200" y="3989880"/>
            <a:ext cx="718920" cy="254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2" name="CustomShape 27"/>
          <p:cNvSpPr/>
          <p:nvPr/>
        </p:nvSpPr>
        <p:spPr>
          <a:xfrm rot="16200000">
            <a:off x="6718680" y="23036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3" name="CustomShape 28"/>
          <p:cNvSpPr/>
          <p:nvPr/>
        </p:nvSpPr>
        <p:spPr>
          <a:xfrm>
            <a:off x="6674040" y="192456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4" name="CustomShape 29"/>
          <p:cNvSpPr/>
          <p:nvPr/>
        </p:nvSpPr>
        <p:spPr>
          <a:xfrm rot="16200000">
            <a:off x="5700600" y="360000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5" name="CustomShape 30"/>
          <p:cNvSpPr/>
          <p:nvPr/>
        </p:nvSpPr>
        <p:spPr>
          <a:xfrm rot="16200000">
            <a:off x="5865120" y="339732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6" name="CustomShape 31"/>
          <p:cNvSpPr/>
          <p:nvPr/>
        </p:nvSpPr>
        <p:spPr>
          <a:xfrm rot="16200000">
            <a:off x="6050880" y="3201120"/>
            <a:ext cx="257400" cy="168480"/>
          </a:xfrm>
          <a:prstGeom prst="flowChartDispla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7" name="CustomShape 32"/>
          <p:cNvSpPr/>
          <p:nvPr/>
        </p:nvSpPr>
        <p:spPr>
          <a:xfrm rot="16200000">
            <a:off x="5280120" y="37494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CustomShape 33"/>
          <p:cNvSpPr/>
          <p:nvPr/>
        </p:nvSpPr>
        <p:spPr>
          <a:xfrm>
            <a:off x="5235840" y="33706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2019_09_10 (1/3)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0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piastrina (Ø= 2.6  cm, h=0.18 cm), 6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Colpo sopra????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dati male (muovendo il martello dal manico)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piastrina (Ø= 2.6  cm, h=0.18 cm), 6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 Colpo sopra????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dati bene (muovendo il martello da vicino la punta)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981" name="Group 3"/>
          <p:cNvGrpSpPr/>
          <p:nvPr/>
        </p:nvGrpSpPr>
        <p:grpSpPr>
          <a:xfrm>
            <a:off x="10186560" y="175320"/>
            <a:ext cx="1799640" cy="3418560"/>
            <a:chOff x="10186560" y="175320"/>
            <a:chExt cx="1799640" cy="3418560"/>
          </a:xfrm>
        </p:grpSpPr>
        <p:sp>
          <p:nvSpPr>
            <p:cNvPr id="982" name="CustomShape 4"/>
            <p:cNvSpPr/>
            <p:nvPr/>
          </p:nvSpPr>
          <p:spPr>
            <a:xfrm>
              <a:off x="10203120" y="175320"/>
              <a:ext cx="1783080" cy="3418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3" name="CustomShape 5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984" name="CustomShape 6"/>
          <p:cNvSpPr/>
          <p:nvPr/>
        </p:nvSpPr>
        <p:spPr>
          <a:xfrm>
            <a:off x="10796760" y="651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85" name="CustomShape 7"/>
          <p:cNvSpPr/>
          <p:nvPr/>
        </p:nvSpPr>
        <p:spPr>
          <a:xfrm>
            <a:off x="10280160" y="566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6" name="CustomShape 8"/>
          <p:cNvSpPr/>
          <p:nvPr/>
        </p:nvSpPr>
        <p:spPr>
          <a:xfrm>
            <a:off x="6554160" y="2432880"/>
            <a:ext cx="3265920" cy="138924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7" name="CustomShape 9"/>
          <p:cNvSpPr/>
          <p:nvPr/>
        </p:nvSpPr>
        <p:spPr>
          <a:xfrm rot="16200000">
            <a:off x="10309680" y="17143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8" name="CustomShape 10"/>
          <p:cNvSpPr/>
          <p:nvPr/>
        </p:nvSpPr>
        <p:spPr>
          <a:xfrm>
            <a:off x="10833480" y="1775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89" name="CustomShape 11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90" name="CustomShape 12"/>
          <p:cNvSpPr/>
          <p:nvPr/>
        </p:nvSpPr>
        <p:spPr>
          <a:xfrm rot="16200000">
            <a:off x="10492560" y="272916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1" name="CustomShape 13"/>
          <p:cNvSpPr/>
          <p:nvPr/>
        </p:nvSpPr>
        <p:spPr>
          <a:xfrm>
            <a:off x="10968840" y="284724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92" name="CustomShape 14"/>
          <p:cNvSpPr/>
          <p:nvPr/>
        </p:nvSpPr>
        <p:spPr>
          <a:xfrm>
            <a:off x="10306080" y="243288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CustomShape 15"/>
          <p:cNvSpPr/>
          <p:nvPr/>
        </p:nvSpPr>
        <p:spPr>
          <a:xfrm>
            <a:off x="10895400" y="240480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994" name="Line 16"/>
          <p:cNvSpPr/>
          <p:nvPr/>
        </p:nvSpPr>
        <p:spPr>
          <a:xfrm flipH="1">
            <a:off x="7603560" y="2432880"/>
            <a:ext cx="1167120" cy="11674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17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96" name="CustomShape 18"/>
          <p:cNvSpPr/>
          <p:nvPr/>
        </p:nvSpPr>
        <p:spPr>
          <a:xfrm rot="16200000">
            <a:off x="7800480" y="2721240"/>
            <a:ext cx="109080" cy="41148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19"/>
          <p:cNvSpPr/>
          <p:nvPr/>
        </p:nvSpPr>
        <p:spPr>
          <a:xfrm rot="16200000">
            <a:off x="7659720" y="25318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20"/>
          <p:cNvSpPr/>
          <p:nvPr/>
        </p:nvSpPr>
        <p:spPr>
          <a:xfrm>
            <a:off x="7615080" y="21528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magine 3" descr=""/>
          <p:cNvPicPr/>
          <p:nvPr/>
        </p:nvPicPr>
        <p:blipFill>
          <a:blip r:embed="rId1"/>
          <a:stretch/>
        </p:blipFill>
        <p:spPr>
          <a:xfrm>
            <a:off x="1933560" y="190440"/>
            <a:ext cx="7648200" cy="625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6958440" y="5270760"/>
            <a:ext cx="3635280" cy="13975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0" name="Line 2"/>
          <p:cNvSpPr/>
          <p:nvPr/>
        </p:nvSpPr>
        <p:spPr>
          <a:xfrm flipH="1">
            <a:off x="8188920" y="5270400"/>
            <a:ext cx="1174320" cy="11746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1" name="CustomShape 3"/>
          <p:cNvSpPr/>
          <p:nvPr/>
        </p:nvSpPr>
        <p:spPr>
          <a:xfrm>
            <a:off x="6715800" y="3299760"/>
            <a:ext cx="3250800" cy="13975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2" name="Line 4"/>
          <p:cNvSpPr/>
          <p:nvPr/>
        </p:nvSpPr>
        <p:spPr>
          <a:xfrm flipH="1">
            <a:off x="7754040" y="3299400"/>
            <a:ext cx="1174680" cy="11746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3" name="TextShape 5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2019_09_10 (2/3)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4" name="TextShape 6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sopra a2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4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</a:t>
            </a: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(di lato)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5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fuori su piastrina 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1005" name="Group 7"/>
          <p:cNvGrpSpPr/>
          <p:nvPr/>
        </p:nvGrpSpPr>
        <p:grpSpPr>
          <a:xfrm>
            <a:off x="10186560" y="175320"/>
            <a:ext cx="1799640" cy="3418560"/>
            <a:chOff x="10186560" y="175320"/>
            <a:chExt cx="1799640" cy="3418560"/>
          </a:xfrm>
        </p:grpSpPr>
        <p:sp>
          <p:nvSpPr>
            <p:cNvPr id="1006" name="CustomShape 8"/>
            <p:cNvSpPr/>
            <p:nvPr/>
          </p:nvSpPr>
          <p:spPr>
            <a:xfrm>
              <a:off x="10203120" y="175320"/>
              <a:ext cx="1783080" cy="3418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7" name="CustomShape 9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1008" name="CustomShape 10"/>
          <p:cNvSpPr/>
          <p:nvPr/>
        </p:nvSpPr>
        <p:spPr>
          <a:xfrm>
            <a:off x="10796760" y="651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09" name="CustomShape 11"/>
          <p:cNvSpPr/>
          <p:nvPr/>
        </p:nvSpPr>
        <p:spPr>
          <a:xfrm>
            <a:off x="10280160" y="566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0" name="CustomShape 12"/>
          <p:cNvSpPr/>
          <p:nvPr/>
        </p:nvSpPr>
        <p:spPr>
          <a:xfrm rot="16200000">
            <a:off x="10323720" y="12204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1" name="CustomShape 13"/>
          <p:cNvSpPr/>
          <p:nvPr/>
        </p:nvSpPr>
        <p:spPr>
          <a:xfrm>
            <a:off x="10847520" y="12823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12" name="CustomShape 14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13" name="CustomShape 15"/>
          <p:cNvSpPr/>
          <p:nvPr/>
        </p:nvSpPr>
        <p:spPr>
          <a:xfrm rot="16200000">
            <a:off x="10506240" y="223560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ustomShape 16"/>
          <p:cNvSpPr/>
          <p:nvPr/>
        </p:nvSpPr>
        <p:spPr>
          <a:xfrm>
            <a:off x="10982880" y="235332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15" name="CustomShape 17"/>
          <p:cNvSpPr/>
          <p:nvPr/>
        </p:nvSpPr>
        <p:spPr>
          <a:xfrm>
            <a:off x="10320120" y="193896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6" name="CustomShape 18"/>
          <p:cNvSpPr/>
          <p:nvPr/>
        </p:nvSpPr>
        <p:spPr>
          <a:xfrm>
            <a:off x="10909440" y="191124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17" name="CustomShape 19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18" name="CustomShape 20"/>
          <p:cNvSpPr/>
          <p:nvPr/>
        </p:nvSpPr>
        <p:spPr>
          <a:xfrm>
            <a:off x="7090200" y="392904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9" name="CustomShape 21"/>
          <p:cNvSpPr/>
          <p:nvPr/>
        </p:nvSpPr>
        <p:spPr>
          <a:xfrm rot="16200000">
            <a:off x="7238520" y="37000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0" name="CustomShape 22"/>
          <p:cNvSpPr/>
          <p:nvPr/>
        </p:nvSpPr>
        <p:spPr>
          <a:xfrm>
            <a:off x="7628400" y="36342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1" name="CustomShape 23"/>
          <p:cNvSpPr/>
          <p:nvPr/>
        </p:nvSpPr>
        <p:spPr>
          <a:xfrm>
            <a:off x="6633360" y="1351440"/>
            <a:ext cx="3186720" cy="13975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Line 24"/>
          <p:cNvSpPr/>
          <p:nvPr/>
        </p:nvSpPr>
        <p:spPr>
          <a:xfrm flipH="1">
            <a:off x="7639560" y="1351440"/>
            <a:ext cx="1174320" cy="11746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3" name="CustomShape 25"/>
          <p:cNvSpPr/>
          <p:nvPr/>
        </p:nvSpPr>
        <p:spPr>
          <a:xfrm>
            <a:off x="6958440" y="200124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4" name="CustomShape 26"/>
          <p:cNvSpPr/>
          <p:nvPr/>
        </p:nvSpPr>
        <p:spPr>
          <a:xfrm rot="16200000">
            <a:off x="7263720" y="17978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5" name="CustomShape 27"/>
          <p:cNvSpPr/>
          <p:nvPr/>
        </p:nvSpPr>
        <p:spPr>
          <a:xfrm>
            <a:off x="7219080" y="141876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6" name="CustomShape 28"/>
          <p:cNvSpPr/>
          <p:nvPr/>
        </p:nvSpPr>
        <p:spPr>
          <a:xfrm>
            <a:off x="7540920" y="574704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29"/>
          <p:cNvSpPr/>
          <p:nvPr/>
        </p:nvSpPr>
        <p:spPr>
          <a:xfrm rot="16200000">
            <a:off x="7843680" y="55432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30"/>
          <p:cNvSpPr/>
          <p:nvPr/>
        </p:nvSpPr>
        <p:spPr>
          <a:xfrm rot="16200000">
            <a:off x="9079560" y="568656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CustomShape 31"/>
          <p:cNvSpPr/>
          <p:nvPr/>
        </p:nvSpPr>
        <p:spPr>
          <a:xfrm>
            <a:off x="8907840" y="548064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ustomShape 1"/>
          <p:cNvSpPr/>
          <p:nvPr/>
        </p:nvSpPr>
        <p:spPr>
          <a:xfrm>
            <a:off x="7147080" y="5147640"/>
            <a:ext cx="3635280" cy="13975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1" name="Line 2"/>
          <p:cNvSpPr/>
          <p:nvPr/>
        </p:nvSpPr>
        <p:spPr>
          <a:xfrm flipH="1">
            <a:off x="8377560" y="5147640"/>
            <a:ext cx="1174680" cy="11746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2" name="CustomShape 3"/>
          <p:cNvSpPr/>
          <p:nvPr/>
        </p:nvSpPr>
        <p:spPr>
          <a:xfrm>
            <a:off x="6693840" y="3109320"/>
            <a:ext cx="3382200" cy="15883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3" name="Line 4"/>
          <p:cNvSpPr/>
          <p:nvPr/>
        </p:nvSpPr>
        <p:spPr>
          <a:xfrm flipH="1">
            <a:off x="7717680" y="3108960"/>
            <a:ext cx="1334520" cy="13348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TextShape 5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2019_09_10 (3/3)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5" name="TextShape 6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6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fuori su piastrina 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7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</a:t>
            </a: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(di lato)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8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Punta: metallica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sopra a2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grpSp>
        <p:nvGrpSpPr>
          <p:cNvPr id="1036" name="Group 7"/>
          <p:cNvGrpSpPr/>
          <p:nvPr/>
        </p:nvGrpSpPr>
        <p:grpSpPr>
          <a:xfrm>
            <a:off x="10186560" y="175320"/>
            <a:ext cx="1799640" cy="3418560"/>
            <a:chOff x="10186560" y="175320"/>
            <a:chExt cx="1799640" cy="3418560"/>
          </a:xfrm>
        </p:grpSpPr>
        <p:sp>
          <p:nvSpPr>
            <p:cNvPr id="1037" name="CustomShape 8"/>
            <p:cNvSpPr/>
            <p:nvPr/>
          </p:nvSpPr>
          <p:spPr>
            <a:xfrm>
              <a:off x="10203120" y="175320"/>
              <a:ext cx="1783080" cy="34185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8" name="CustomShape 9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1039" name="CustomShape 10"/>
          <p:cNvSpPr/>
          <p:nvPr/>
        </p:nvSpPr>
        <p:spPr>
          <a:xfrm>
            <a:off x="10796760" y="651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40" name="CustomShape 11"/>
          <p:cNvSpPr/>
          <p:nvPr/>
        </p:nvSpPr>
        <p:spPr>
          <a:xfrm>
            <a:off x="10280160" y="566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12"/>
          <p:cNvSpPr/>
          <p:nvPr/>
        </p:nvSpPr>
        <p:spPr>
          <a:xfrm rot="16200000">
            <a:off x="10301760" y="1182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13"/>
          <p:cNvSpPr/>
          <p:nvPr/>
        </p:nvSpPr>
        <p:spPr>
          <a:xfrm>
            <a:off x="10825200" y="12448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43" name="CustomShape 14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44" name="CustomShape 15"/>
          <p:cNvSpPr/>
          <p:nvPr/>
        </p:nvSpPr>
        <p:spPr>
          <a:xfrm rot="16200000">
            <a:off x="10469520" y="2212200"/>
            <a:ext cx="16128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CustomShape 16"/>
          <p:cNvSpPr/>
          <p:nvPr/>
        </p:nvSpPr>
        <p:spPr>
          <a:xfrm>
            <a:off x="10960920" y="231588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46" name="CustomShape 17"/>
          <p:cNvSpPr/>
          <p:nvPr/>
        </p:nvSpPr>
        <p:spPr>
          <a:xfrm>
            <a:off x="10297800" y="190152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ustomShape 18"/>
          <p:cNvSpPr/>
          <p:nvPr/>
        </p:nvSpPr>
        <p:spPr>
          <a:xfrm>
            <a:off x="10887120" y="187380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48" name="CustomShape 19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49" name="CustomShape 20"/>
          <p:cNvSpPr/>
          <p:nvPr/>
        </p:nvSpPr>
        <p:spPr>
          <a:xfrm>
            <a:off x="6975000" y="393948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0" name="CustomShape 21"/>
          <p:cNvSpPr/>
          <p:nvPr/>
        </p:nvSpPr>
        <p:spPr>
          <a:xfrm rot="16200000">
            <a:off x="7123320" y="37105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1" name="CustomShape 22"/>
          <p:cNvSpPr/>
          <p:nvPr/>
        </p:nvSpPr>
        <p:spPr>
          <a:xfrm>
            <a:off x="7513560" y="36442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2" name="CustomShape 23"/>
          <p:cNvSpPr/>
          <p:nvPr/>
        </p:nvSpPr>
        <p:spPr>
          <a:xfrm>
            <a:off x="6622200" y="1333800"/>
            <a:ext cx="3513960" cy="13975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3" name="Line 24"/>
          <p:cNvSpPr/>
          <p:nvPr/>
        </p:nvSpPr>
        <p:spPr>
          <a:xfrm flipH="1">
            <a:off x="7791840" y="1333440"/>
            <a:ext cx="1174680" cy="11746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4" name="CustomShape 25"/>
          <p:cNvSpPr/>
          <p:nvPr/>
        </p:nvSpPr>
        <p:spPr>
          <a:xfrm>
            <a:off x="7875000" y="560052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5" name="CustomShape 26"/>
          <p:cNvSpPr/>
          <p:nvPr/>
        </p:nvSpPr>
        <p:spPr>
          <a:xfrm rot="16200000">
            <a:off x="8180280" y="53971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6" name="CustomShape 27"/>
          <p:cNvSpPr/>
          <p:nvPr/>
        </p:nvSpPr>
        <p:spPr>
          <a:xfrm>
            <a:off x="8135640" y="501804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7" name="CustomShape 28"/>
          <p:cNvSpPr/>
          <p:nvPr/>
        </p:nvSpPr>
        <p:spPr>
          <a:xfrm>
            <a:off x="7301880" y="1818000"/>
            <a:ext cx="1000800" cy="317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CustomShape 29"/>
          <p:cNvSpPr/>
          <p:nvPr/>
        </p:nvSpPr>
        <p:spPr>
          <a:xfrm rot="16200000">
            <a:off x="7605000" y="16142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CustomShape 30"/>
          <p:cNvSpPr/>
          <p:nvPr/>
        </p:nvSpPr>
        <p:spPr>
          <a:xfrm rot="16200000">
            <a:off x="8840520" y="175752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CustomShape 31"/>
          <p:cNvSpPr/>
          <p:nvPr/>
        </p:nvSpPr>
        <p:spPr>
          <a:xfrm>
            <a:off x="8668800" y="15516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2019_09_11 (1/3)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2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piastrina (Ø= 2.6  cm, h=0.18 cm), 6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sopra a2 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63" name="CustomShape 3"/>
          <p:cNvSpPr/>
          <p:nvPr/>
        </p:nvSpPr>
        <p:spPr>
          <a:xfrm>
            <a:off x="10203120" y="175320"/>
            <a:ext cx="1783080" cy="341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65" name="CustomShape 5"/>
          <p:cNvSpPr/>
          <p:nvPr/>
        </p:nvSpPr>
        <p:spPr>
          <a:xfrm>
            <a:off x="10813680" y="1601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66" name="CustomShape 6"/>
          <p:cNvSpPr/>
          <p:nvPr/>
        </p:nvSpPr>
        <p:spPr>
          <a:xfrm>
            <a:off x="10297080" y="15166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CustomShape 7"/>
          <p:cNvSpPr/>
          <p:nvPr/>
        </p:nvSpPr>
        <p:spPr>
          <a:xfrm rot="16200000">
            <a:off x="10322280" y="22158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CustomShape 8"/>
          <p:cNvSpPr/>
          <p:nvPr/>
        </p:nvSpPr>
        <p:spPr>
          <a:xfrm>
            <a:off x="10845720" y="22773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69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70" name="CustomShape 10"/>
          <p:cNvSpPr/>
          <p:nvPr/>
        </p:nvSpPr>
        <p:spPr>
          <a:xfrm rot="16200000">
            <a:off x="10486440" y="2736000"/>
            <a:ext cx="16128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1" name="CustomShape 11"/>
          <p:cNvSpPr/>
          <p:nvPr/>
        </p:nvSpPr>
        <p:spPr>
          <a:xfrm>
            <a:off x="10977840" y="283968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72" name="CustomShape 12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73" name="CustomShape 13"/>
          <p:cNvSpPr/>
          <p:nvPr/>
        </p:nvSpPr>
        <p:spPr>
          <a:xfrm>
            <a:off x="10267560" y="478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14"/>
          <p:cNvSpPr/>
          <p:nvPr/>
        </p:nvSpPr>
        <p:spPr>
          <a:xfrm>
            <a:off x="10278720" y="97524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15"/>
          <p:cNvSpPr/>
          <p:nvPr/>
        </p:nvSpPr>
        <p:spPr>
          <a:xfrm>
            <a:off x="10835640" y="503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76" name="CustomShape 16"/>
          <p:cNvSpPr/>
          <p:nvPr/>
        </p:nvSpPr>
        <p:spPr>
          <a:xfrm>
            <a:off x="10813680" y="10504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Gomma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77" name="CustomShape 17"/>
          <p:cNvSpPr/>
          <p:nvPr/>
        </p:nvSpPr>
        <p:spPr>
          <a:xfrm>
            <a:off x="6253560" y="2180520"/>
            <a:ext cx="2921400" cy="131832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Line 18"/>
          <p:cNvSpPr/>
          <p:nvPr/>
        </p:nvSpPr>
        <p:spPr>
          <a:xfrm flipH="1">
            <a:off x="7160040" y="2180160"/>
            <a:ext cx="1108080" cy="110772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19"/>
          <p:cNvSpPr/>
          <p:nvPr/>
        </p:nvSpPr>
        <p:spPr>
          <a:xfrm>
            <a:off x="6672600" y="16246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20"/>
          <p:cNvSpPr/>
          <p:nvPr/>
        </p:nvSpPr>
        <p:spPr>
          <a:xfrm>
            <a:off x="6865560" y="193464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21"/>
          <p:cNvSpPr/>
          <p:nvPr/>
        </p:nvSpPr>
        <p:spPr>
          <a:xfrm>
            <a:off x="6898320" y="13806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22"/>
          <p:cNvSpPr/>
          <p:nvPr/>
        </p:nvSpPr>
        <p:spPr>
          <a:xfrm rot="16200000">
            <a:off x="6985080" y="2603520"/>
            <a:ext cx="16128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23"/>
          <p:cNvSpPr/>
          <p:nvPr/>
        </p:nvSpPr>
        <p:spPr>
          <a:xfrm rot="16200000">
            <a:off x="6870600" y="24170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2019_09_11 (2/3)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5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sopra a2 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</a:t>
            </a: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(di lato)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fuori su piastrina attaccata con attak 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086" name="CustomShape 3"/>
          <p:cNvSpPr/>
          <p:nvPr/>
        </p:nvSpPr>
        <p:spPr>
          <a:xfrm>
            <a:off x="10203120" y="175320"/>
            <a:ext cx="1783080" cy="341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7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88" name="CustomShape 5"/>
          <p:cNvSpPr/>
          <p:nvPr/>
        </p:nvSpPr>
        <p:spPr>
          <a:xfrm>
            <a:off x="10813680" y="1601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89" name="CustomShape 6"/>
          <p:cNvSpPr/>
          <p:nvPr/>
        </p:nvSpPr>
        <p:spPr>
          <a:xfrm>
            <a:off x="10297080" y="15166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0" name="CustomShape 7"/>
          <p:cNvSpPr/>
          <p:nvPr/>
        </p:nvSpPr>
        <p:spPr>
          <a:xfrm rot="16200000">
            <a:off x="10322280" y="22158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1" name="CustomShape 8"/>
          <p:cNvSpPr/>
          <p:nvPr/>
        </p:nvSpPr>
        <p:spPr>
          <a:xfrm>
            <a:off x="10845720" y="22773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92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93" name="CustomShape 10"/>
          <p:cNvSpPr/>
          <p:nvPr/>
        </p:nvSpPr>
        <p:spPr>
          <a:xfrm rot="16200000">
            <a:off x="10486440" y="3162240"/>
            <a:ext cx="16128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4" name="CustomShape 11"/>
          <p:cNvSpPr/>
          <p:nvPr/>
        </p:nvSpPr>
        <p:spPr>
          <a:xfrm>
            <a:off x="10977840" y="326592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95" name="CustomShape 12"/>
          <p:cNvSpPr/>
          <p:nvPr/>
        </p:nvSpPr>
        <p:spPr>
          <a:xfrm>
            <a:off x="10314720" y="2851920"/>
            <a:ext cx="427680" cy="1803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6" name="CustomShape 13"/>
          <p:cNvSpPr/>
          <p:nvPr/>
        </p:nvSpPr>
        <p:spPr>
          <a:xfrm>
            <a:off x="10904040" y="282384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097" name="CustomShape 14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98" name="CustomShape 15"/>
          <p:cNvSpPr/>
          <p:nvPr/>
        </p:nvSpPr>
        <p:spPr>
          <a:xfrm>
            <a:off x="10267560" y="478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9" name="CustomShape 16"/>
          <p:cNvSpPr/>
          <p:nvPr/>
        </p:nvSpPr>
        <p:spPr>
          <a:xfrm>
            <a:off x="10278720" y="97524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CustomShape 17"/>
          <p:cNvSpPr/>
          <p:nvPr/>
        </p:nvSpPr>
        <p:spPr>
          <a:xfrm>
            <a:off x="10835640" y="503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01" name="CustomShape 18"/>
          <p:cNvSpPr/>
          <p:nvPr/>
        </p:nvSpPr>
        <p:spPr>
          <a:xfrm>
            <a:off x="10813680" y="10504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Gomma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02" name="CustomShape 19"/>
          <p:cNvSpPr/>
          <p:nvPr/>
        </p:nvSpPr>
        <p:spPr>
          <a:xfrm>
            <a:off x="4440960" y="3032640"/>
            <a:ext cx="4734000" cy="254844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Line 20"/>
          <p:cNvSpPr/>
          <p:nvPr/>
        </p:nvSpPr>
        <p:spPr>
          <a:xfrm flipH="1">
            <a:off x="5736960" y="3032640"/>
            <a:ext cx="2141640" cy="21412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CustomShape 21"/>
          <p:cNvSpPr/>
          <p:nvPr/>
        </p:nvSpPr>
        <p:spPr>
          <a:xfrm>
            <a:off x="4788720" y="4695480"/>
            <a:ext cx="868320" cy="28800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22"/>
          <p:cNvSpPr/>
          <p:nvPr/>
        </p:nvSpPr>
        <p:spPr>
          <a:xfrm rot="16200000">
            <a:off x="5058000" y="44996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CustomShape 23"/>
          <p:cNvSpPr/>
          <p:nvPr/>
        </p:nvSpPr>
        <p:spPr>
          <a:xfrm>
            <a:off x="6009840" y="390996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CustomShape 24"/>
          <p:cNvSpPr/>
          <p:nvPr/>
        </p:nvSpPr>
        <p:spPr>
          <a:xfrm rot="16200000">
            <a:off x="6094440" y="36460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CustomShape 25"/>
          <p:cNvSpPr/>
          <p:nvPr/>
        </p:nvSpPr>
        <p:spPr>
          <a:xfrm>
            <a:off x="6991920" y="3090960"/>
            <a:ext cx="896040" cy="3009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CustomShape 26"/>
          <p:cNvSpPr/>
          <p:nvPr/>
        </p:nvSpPr>
        <p:spPr>
          <a:xfrm rot="16200000">
            <a:off x="7269480" y="28648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CustomShape 27"/>
          <p:cNvSpPr/>
          <p:nvPr/>
        </p:nvSpPr>
        <p:spPr>
          <a:xfrm rot="16200000">
            <a:off x="8198640" y="299412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28"/>
          <p:cNvSpPr/>
          <p:nvPr/>
        </p:nvSpPr>
        <p:spPr>
          <a:xfrm>
            <a:off x="7902720" y="23911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2" name="CustomShape 29"/>
          <p:cNvSpPr/>
          <p:nvPr/>
        </p:nvSpPr>
        <p:spPr>
          <a:xfrm>
            <a:off x="8079480" y="26776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3" name="CustomShape 30"/>
          <p:cNvSpPr/>
          <p:nvPr/>
        </p:nvSpPr>
        <p:spPr>
          <a:xfrm>
            <a:off x="8079480" y="211644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31"/>
          <p:cNvSpPr/>
          <p:nvPr/>
        </p:nvSpPr>
        <p:spPr>
          <a:xfrm>
            <a:off x="6335280" y="322020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32"/>
          <p:cNvSpPr/>
          <p:nvPr/>
        </p:nvSpPr>
        <p:spPr>
          <a:xfrm>
            <a:off x="6465960" y="35758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33"/>
          <p:cNvSpPr/>
          <p:nvPr/>
        </p:nvSpPr>
        <p:spPr>
          <a:xfrm>
            <a:off x="6463440" y="29350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34"/>
          <p:cNvSpPr/>
          <p:nvPr/>
        </p:nvSpPr>
        <p:spPr>
          <a:xfrm>
            <a:off x="4860000" y="3707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35"/>
          <p:cNvSpPr/>
          <p:nvPr/>
        </p:nvSpPr>
        <p:spPr>
          <a:xfrm>
            <a:off x="5052600" y="401724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36"/>
          <p:cNvSpPr/>
          <p:nvPr/>
        </p:nvSpPr>
        <p:spPr>
          <a:xfrm>
            <a:off x="5085720" y="34632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37"/>
          <p:cNvSpPr/>
          <p:nvPr/>
        </p:nvSpPr>
        <p:spPr>
          <a:xfrm>
            <a:off x="3718800" y="4509000"/>
            <a:ext cx="120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Calibri"/>
              </a:rPr>
              <a:t>Colpi sopra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21" name="CustomShape 38"/>
          <p:cNvSpPr/>
          <p:nvPr/>
        </p:nvSpPr>
        <p:spPr>
          <a:xfrm>
            <a:off x="4935600" y="300348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Calibri"/>
              </a:rPr>
              <a:t>Colpi vicino a2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22" name="CustomShape 39"/>
          <p:cNvSpPr/>
          <p:nvPr/>
        </p:nvSpPr>
        <p:spPr>
          <a:xfrm>
            <a:off x="8687160" y="2493000"/>
            <a:ext cx="1176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latin typeface="Calibri"/>
              </a:rPr>
              <a:t>Colpi fuori 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2019_09_11 (3/3)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sopra a2 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</a:t>
            </a: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(di lato)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fuori su piastrina attaccata con attak x 3 punte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Punto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(come sopra)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125" name="CustomShape 3"/>
          <p:cNvSpPr/>
          <p:nvPr/>
        </p:nvSpPr>
        <p:spPr>
          <a:xfrm>
            <a:off x="10203120" y="175320"/>
            <a:ext cx="1783080" cy="3418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6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27" name="CustomShape 5"/>
          <p:cNvSpPr/>
          <p:nvPr/>
        </p:nvSpPr>
        <p:spPr>
          <a:xfrm>
            <a:off x="10813680" y="1601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28" name="CustomShape 6"/>
          <p:cNvSpPr/>
          <p:nvPr/>
        </p:nvSpPr>
        <p:spPr>
          <a:xfrm>
            <a:off x="10297080" y="15166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9" name="CustomShape 7"/>
          <p:cNvSpPr/>
          <p:nvPr/>
        </p:nvSpPr>
        <p:spPr>
          <a:xfrm rot="16200000">
            <a:off x="10322280" y="22158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0" name="CustomShape 8"/>
          <p:cNvSpPr/>
          <p:nvPr/>
        </p:nvSpPr>
        <p:spPr>
          <a:xfrm>
            <a:off x="10845720" y="22773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31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32" name="CustomShape 10"/>
          <p:cNvSpPr/>
          <p:nvPr/>
        </p:nvSpPr>
        <p:spPr>
          <a:xfrm rot="16200000">
            <a:off x="10486440" y="3162240"/>
            <a:ext cx="16128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3" name="CustomShape 11"/>
          <p:cNvSpPr/>
          <p:nvPr/>
        </p:nvSpPr>
        <p:spPr>
          <a:xfrm>
            <a:off x="10977840" y="3265920"/>
            <a:ext cx="870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Piastrina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34" name="CustomShape 12"/>
          <p:cNvSpPr/>
          <p:nvPr/>
        </p:nvSpPr>
        <p:spPr>
          <a:xfrm>
            <a:off x="2731680" y="3276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35" name="CustomShape 13"/>
          <p:cNvSpPr/>
          <p:nvPr/>
        </p:nvSpPr>
        <p:spPr>
          <a:xfrm>
            <a:off x="10267560" y="478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6" name="CustomShape 14"/>
          <p:cNvSpPr/>
          <p:nvPr/>
        </p:nvSpPr>
        <p:spPr>
          <a:xfrm>
            <a:off x="10278720" y="97524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7" name="CustomShape 15"/>
          <p:cNvSpPr/>
          <p:nvPr/>
        </p:nvSpPr>
        <p:spPr>
          <a:xfrm>
            <a:off x="10835640" y="5032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di plastica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38" name="CustomShape 16"/>
          <p:cNvSpPr/>
          <p:nvPr/>
        </p:nvSpPr>
        <p:spPr>
          <a:xfrm>
            <a:off x="10813680" y="10504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Gomma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39" name="CustomShape 17"/>
          <p:cNvSpPr/>
          <p:nvPr/>
        </p:nvSpPr>
        <p:spPr>
          <a:xfrm>
            <a:off x="4170960" y="3265920"/>
            <a:ext cx="4734000" cy="254844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0" name="Line 18"/>
          <p:cNvSpPr/>
          <p:nvPr/>
        </p:nvSpPr>
        <p:spPr>
          <a:xfrm flipH="1">
            <a:off x="5467320" y="3265920"/>
            <a:ext cx="2141640" cy="214128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1" name="CustomShape 19"/>
          <p:cNvSpPr/>
          <p:nvPr/>
        </p:nvSpPr>
        <p:spPr>
          <a:xfrm rot="16200000">
            <a:off x="8241120" y="3219480"/>
            <a:ext cx="132120" cy="475560"/>
          </a:xfrm>
          <a:prstGeom prst="flowChartMagneticDrum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2" name="CustomShape 20"/>
          <p:cNvSpPr/>
          <p:nvPr/>
        </p:nvSpPr>
        <p:spPr>
          <a:xfrm>
            <a:off x="7945200" y="2616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3" name="CustomShape 21"/>
          <p:cNvSpPr/>
          <p:nvPr/>
        </p:nvSpPr>
        <p:spPr>
          <a:xfrm>
            <a:off x="8121960" y="290340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4" name="CustomShape 22"/>
          <p:cNvSpPr/>
          <p:nvPr/>
        </p:nvSpPr>
        <p:spPr>
          <a:xfrm>
            <a:off x="8121960" y="234216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5" name="CustomShape 23"/>
          <p:cNvSpPr/>
          <p:nvPr/>
        </p:nvSpPr>
        <p:spPr>
          <a:xfrm>
            <a:off x="6065640" y="34534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6" name="CustomShape 24"/>
          <p:cNvSpPr/>
          <p:nvPr/>
        </p:nvSpPr>
        <p:spPr>
          <a:xfrm>
            <a:off x="6193800" y="31687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7" name="CustomShape 25"/>
          <p:cNvSpPr/>
          <p:nvPr/>
        </p:nvSpPr>
        <p:spPr>
          <a:xfrm>
            <a:off x="4590000" y="394056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8" name="CustomShape 26"/>
          <p:cNvSpPr/>
          <p:nvPr/>
        </p:nvSpPr>
        <p:spPr>
          <a:xfrm>
            <a:off x="4782960" y="425052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9" name="CustomShape 27"/>
          <p:cNvSpPr/>
          <p:nvPr/>
        </p:nvSpPr>
        <p:spPr>
          <a:xfrm>
            <a:off x="4816080" y="36964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0" name="CustomShape 28"/>
          <p:cNvSpPr/>
          <p:nvPr/>
        </p:nvSpPr>
        <p:spPr>
          <a:xfrm>
            <a:off x="10278720" y="280008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1" name="CustomShape 29"/>
          <p:cNvSpPr/>
          <p:nvPr/>
        </p:nvSpPr>
        <p:spPr>
          <a:xfrm>
            <a:off x="11112840" y="2729520"/>
            <a:ext cx="7106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52" name="CustomShape 30"/>
          <p:cNvSpPr/>
          <p:nvPr/>
        </p:nvSpPr>
        <p:spPr>
          <a:xfrm>
            <a:off x="4349520" y="4874040"/>
            <a:ext cx="1323720" cy="444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3" name="CustomShape 31"/>
          <p:cNvSpPr/>
          <p:nvPr/>
        </p:nvSpPr>
        <p:spPr>
          <a:xfrm rot="16200000">
            <a:off x="4789080" y="47458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4" name="CustomShape 32"/>
          <p:cNvSpPr/>
          <p:nvPr/>
        </p:nvSpPr>
        <p:spPr>
          <a:xfrm>
            <a:off x="5510520" y="4037400"/>
            <a:ext cx="1323720" cy="444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5" name="CustomShape 33"/>
          <p:cNvSpPr/>
          <p:nvPr/>
        </p:nvSpPr>
        <p:spPr>
          <a:xfrm rot="16200000">
            <a:off x="5824800" y="38793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6" name="CustomShape 34"/>
          <p:cNvSpPr/>
          <p:nvPr/>
        </p:nvSpPr>
        <p:spPr>
          <a:xfrm>
            <a:off x="6196320" y="380916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7" name="CustomShape 35"/>
          <p:cNvSpPr/>
          <p:nvPr/>
        </p:nvSpPr>
        <p:spPr>
          <a:xfrm>
            <a:off x="6753960" y="3289320"/>
            <a:ext cx="1323720" cy="444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8" name="CustomShape 36"/>
          <p:cNvSpPr/>
          <p:nvPr/>
        </p:nvSpPr>
        <p:spPr>
          <a:xfrm rot="16200000">
            <a:off x="7311960" y="30906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2019_09_13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0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8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attak su nastro pacchi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pattex (dopo 30min)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attak su nastro pacchi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pattex (dopo 30min)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161" name="CustomShape 3"/>
          <p:cNvSpPr/>
          <p:nvPr/>
        </p:nvSpPr>
        <p:spPr>
          <a:xfrm>
            <a:off x="10203120" y="175320"/>
            <a:ext cx="1783080" cy="277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2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63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64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5" name="CustomShape 7"/>
          <p:cNvSpPr/>
          <p:nvPr/>
        </p:nvSpPr>
        <p:spPr>
          <a:xfrm rot="16200000">
            <a:off x="10364760" y="12211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6" name="CustomShape 8"/>
          <p:cNvSpPr/>
          <p:nvPr/>
        </p:nvSpPr>
        <p:spPr>
          <a:xfrm>
            <a:off x="10917000" y="1267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67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68" name="CustomShape 10"/>
          <p:cNvSpPr/>
          <p:nvPr/>
        </p:nvSpPr>
        <p:spPr>
          <a:xfrm>
            <a:off x="10306800" y="24408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9" name="CustomShape 11"/>
          <p:cNvSpPr/>
          <p:nvPr/>
        </p:nvSpPr>
        <p:spPr>
          <a:xfrm>
            <a:off x="11141280" y="2370240"/>
            <a:ext cx="718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70" name="CustomShape 12"/>
          <p:cNvSpPr/>
          <p:nvPr/>
        </p:nvSpPr>
        <p:spPr>
          <a:xfrm>
            <a:off x="5512320" y="131976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1" name="CustomShape 13"/>
          <p:cNvSpPr/>
          <p:nvPr/>
        </p:nvSpPr>
        <p:spPr>
          <a:xfrm>
            <a:off x="10371960" y="1902960"/>
            <a:ext cx="427680" cy="1461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2" name="CustomShape 14"/>
          <p:cNvSpPr/>
          <p:nvPr/>
        </p:nvSpPr>
        <p:spPr>
          <a:xfrm>
            <a:off x="10960920" y="184068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73" name="CustomShape 15"/>
          <p:cNvSpPr/>
          <p:nvPr/>
        </p:nvSpPr>
        <p:spPr>
          <a:xfrm>
            <a:off x="6708960" y="192672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4" name="CustomShape 16"/>
          <p:cNvSpPr/>
          <p:nvPr/>
        </p:nvSpPr>
        <p:spPr>
          <a:xfrm rot="16200000">
            <a:off x="6793920" y="16628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5" name="CustomShape 17"/>
          <p:cNvSpPr/>
          <p:nvPr/>
        </p:nvSpPr>
        <p:spPr>
          <a:xfrm>
            <a:off x="7182000" y="15858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6" name="CustomShape 18"/>
          <p:cNvSpPr/>
          <p:nvPr/>
        </p:nvSpPr>
        <p:spPr>
          <a:xfrm>
            <a:off x="5143320" y="457128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7" name="CustomShape 19"/>
          <p:cNvSpPr/>
          <p:nvPr/>
        </p:nvSpPr>
        <p:spPr>
          <a:xfrm>
            <a:off x="5907960" y="4894920"/>
            <a:ext cx="1840320" cy="62892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20"/>
          <p:cNvSpPr/>
          <p:nvPr/>
        </p:nvSpPr>
        <p:spPr>
          <a:xfrm rot="16200000">
            <a:off x="6465240" y="48682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21"/>
          <p:cNvSpPr/>
          <p:nvPr/>
        </p:nvSpPr>
        <p:spPr>
          <a:xfrm>
            <a:off x="6906960" y="48106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2019_09_16 (1/3)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1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biadesivo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>
            <a:off x="10203120" y="175320"/>
            <a:ext cx="1783080" cy="3413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3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84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85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6" name="CustomShape 7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7" name="CustomShape 8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88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89" name="CustomShape 10"/>
          <p:cNvSpPr/>
          <p:nvPr/>
        </p:nvSpPr>
        <p:spPr>
          <a:xfrm>
            <a:off x="10284120" y="307764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0" name="CustomShape 11"/>
          <p:cNvSpPr/>
          <p:nvPr/>
        </p:nvSpPr>
        <p:spPr>
          <a:xfrm>
            <a:off x="11118600" y="3007080"/>
            <a:ext cx="8222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91" name="CustomShape 12"/>
          <p:cNvSpPr/>
          <p:nvPr/>
        </p:nvSpPr>
        <p:spPr>
          <a:xfrm>
            <a:off x="5338800" y="466992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2" name="CustomShape 13"/>
          <p:cNvSpPr/>
          <p:nvPr/>
        </p:nvSpPr>
        <p:spPr>
          <a:xfrm>
            <a:off x="10349280" y="2539800"/>
            <a:ext cx="427680" cy="1461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14"/>
          <p:cNvSpPr/>
          <p:nvPr/>
        </p:nvSpPr>
        <p:spPr>
          <a:xfrm>
            <a:off x="10938240" y="247788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94" name="CustomShape 15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5" name="CustomShape 16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196" name="CustomShape 17"/>
          <p:cNvSpPr/>
          <p:nvPr/>
        </p:nvSpPr>
        <p:spPr>
          <a:xfrm rot="16200000">
            <a:off x="7296120" y="48132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7" name="CustomShape 18"/>
          <p:cNvSpPr/>
          <p:nvPr/>
        </p:nvSpPr>
        <p:spPr>
          <a:xfrm>
            <a:off x="6159600" y="5254560"/>
            <a:ext cx="1681200" cy="63432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8" name="CustomShape 19"/>
          <p:cNvSpPr/>
          <p:nvPr/>
        </p:nvSpPr>
        <p:spPr>
          <a:xfrm rot="16200000">
            <a:off x="6957000" y="52502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9" name="CustomShape 20"/>
          <p:cNvSpPr/>
          <p:nvPr/>
        </p:nvSpPr>
        <p:spPr>
          <a:xfrm>
            <a:off x="6534720" y="51804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0" name="CustomShape 21"/>
          <p:cNvSpPr/>
          <p:nvPr/>
        </p:nvSpPr>
        <p:spPr>
          <a:xfrm>
            <a:off x="5564880" y="172584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1" name="CustomShape 22"/>
          <p:cNvSpPr/>
          <p:nvPr/>
        </p:nvSpPr>
        <p:spPr>
          <a:xfrm>
            <a:off x="6703920" y="255204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2" name="CustomShape 23"/>
          <p:cNvSpPr/>
          <p:nvPr/>
        </p:nvSpPr>
        <p:spPr>
          <a:xfrm rot="16200000">
            <a:off x="7183080" y="23065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3" name="CustomShape 24"/>
          <p:cNvSpPr/>
          <p:nvPr/>
        </p:nvSpPr>
        <p:spPr>
          <a:xfrm>
            <a:off x="6760440" y="22366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4" name="CustomShape 25"/>
          <p:cNvSpPr/>
          <p:nvPr/>
        </p:nvSpPr>
        <p:spPr>
          <a:xfrm rot="16200000">
            <a:off x="7522200" y="1869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2019_09_16 (2/3)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6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con: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- resina (dopo 5, 10, 20, 40, 80, 160, 300 minuti, 1 giorno)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207" name="CustomShape 3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8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09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10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7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2" name="CustomShape 8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13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14" name="CustomShape 10"/>
          <p:cNvSpPr/>
          <p:nvPr/>
        </p:nvSpPr>
        <p:spPr>
          <a:xfrm>
            <a:off x="5883840" y="192528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5" name="CustomShape 11"/>
          <p:cNvSpPr/>
          <p:nvPr/>
        </p:nvSpPr>
        <p:spPr>
          <a:xfrm>
            <a:off x="10349280" y="2539800"/>
            <a:ext cx="427680" cy="1461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6" name="CustomShape 12"/>
          <p:cNvSpPr/>
          <p:nvPr/>
        </p:nvSpPr>
        <p:spPr>
          <a:xfrm>
            <a:off x="10938240" y="247788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17" name="CustomShape 13"/>
          <p:cNvSpPr/>
          <p:nvPr/>
        </p:nvSpPr>
        <p:spPr>
          <a:xfrm>
            <a:off x="7023240" y="275148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8" name="CustomShape 14"/>
          <p:cNvSpPr/>
          <p:nvPr/>
        </p:nvSpPr>
        <p:spPr>
          <a:xfrm rot="16200000">
            <a:off x="7502040" y="2505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9" name="CustomShape 15"/>
          <p:cNvSpPr/>
          <p:nvPr/>
        </p:nvSpPr>
        <p:spPr>
          <a:xfrm>
            <a:off x="7079760" y="24361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0" name="CustomShape 16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1" name="CustomShape 17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22" name="CustomShape 18"/>
          <p:cNvSpPr/>
          <p:nvPr/>
        </p:nvSpPr>
        <p:spPr>
          <a:xfrm rot="16200000">
            <a:off x="7841520" y="20685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TextShape 1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Cocchi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(di lato)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 u="sng">
                <a:solidFill>
                  <a:srgbClr val="000000"/>
                </a:solidFill>
                <a:uFillTx/>
                <a:latin typeface="Calibri"/>
              </a:rPr>
              <a:t>5 ripetizioni</a:t>
            </a: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1224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2019_09_16 (3/3)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5" name="CustomShape 3"/>
          <p:cNvSpPr/>
          <p:nvPr/>
        </p:nvSpPr>
        <p:spPr>
          <a:xfrm>
            <a:off x="10203120" y="175320"/>
            <a:ext cx="1783080" cy="2630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6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27" name="CustomShape 5"/>
          <p:cNvSpPr/>
          <p:nvPr/>
        </p:nvSpPr>
        <p:spPr>
          <a:xfrm>
            <a:off x="10800720" y="660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28" name="CustomShape 6"/>
          <p:cNvSpPr/>
          <p:nvPr/>
        </p:nvSpPr>
        <p:spPr>
          <a:xfrm>
            <a:off x="10284120" y="575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9" name="CustomShape 7"/>
          <p:cNvSpPr/>
          <p:nvPr/>
        </p:nvSpPr>
        <p:spPr>
          <a:xfrm rot="16200000">
            <a:off x="10277280" y="17172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0" name="CustomShape 8"/>
          <p:cNvSpPr/>
          <p:nvPr/>
        </p:nvSpPr>
        <p:spPr>
          <a:xfrm>
            <a:off x="10800720" y="1779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31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32" name="CustomShape 10"/>
          <p:cNvSpPr/>
          <p:nvPr/>
        </p:nvSpPr>
        <p:spPr>
          <a:xfrm>
            <a:off x="2740320" y="7380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33" name="CustomShape 11"/>
          <p:cNvSpPr/>
          <p:nvPr/>
        </p:nvSpPr>
        <p:spPr>
          <a:xfrm>
            <a:off x="5486400" y="1825200"/>
            <a:ext cx="4013280" cy="15357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4" name="Line 12"/>
          <p:cNvSpPr/>
          <p:nvPr/>
        </p:nvSpPr>
        <p:spPr>
          <a:xfrm flipH="1">
            <a:off x="6847920" y="1824840"/>
            <a:ext cx="1290240" cy="129060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5" name="CustomShape 13"/>
          <p:cNvSpPr/>
          <p:nvPr/>
        </p:nvSpPr>
        <p:spPr>
          <a:xfrm>
            <a:off x="10301400" y="22968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6" name="CustomShape 14"/>
          <p:cNvSpPr/>
          <p:nvPr/>
        </p:nvSpPr>
        <p:spPr>
          <a:xfrm>
            <a:off x="11135520" y="2226600"/>
            <a:ext cx="7610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 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37" name="CustomShape 15"/>
          <p:cNvSpPr/>
          <p:nvPr/>
        </p:nvSpPr>
        <p:spPr>
          <a:xfrm>
            <a:off x="5834520" y="2504160"/>
            <a:ext cx="1323720" cy="444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8" name="CustomShape 16"/>
          <p:cNvSpPr/>
          <p:nvPr/>
        </p:nvSpPr>
        <p:spPr>
          <a:xfrm rot="16200000">
            <a:off x="6148800" y="23461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9" name="CustomShape 17"/>
          <p:cNvSpPr/>
          <p:nvPr/>
        </p:nvSpPr>
        <p:spPr>
          <a:xfrm>
            <a:off x="6548760" y="22410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0" name="CustomShape 18"/>
          <p:cNvSpPr/>
          <p:nvPr/>
        </p:nvSpPr>
        <p:spPr>
          <a:xfrm rot="16200000">
            <a:off x="10293840" y="1199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1" name="CustomShape 19"/>
          <p:cNvSpPr/>
          <p:nvPr/>
        </p:nvSpPr>
        <p:spPr>
          <a:xfrm>
            <a:off x="10817640" y="12610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42" name="CustomShape 20"/>
          <p:cNvSpPr/>
          <p:nvPr/>
        </p:nvSpPr>
        <p:spPr>
          <a:xfrm rot="16200000">
            <a:off x="6992640" y="18691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TextShape 1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Calibrazione con speaker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Piastra di legno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a2 = Accelerometro 352C03 (magnete?).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a4 = Accelerometro 32165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1244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2019_09_17 (1/2)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5" name="CustomShape 3"/>
          <p:cNvSpPr/>
          <p:nvPr/>
        </p:nvSpPr>
        <p:spPr>
          <a:xfrm>
            <a:off x="10203120" y="175320"/>
            <a:ext cx="1783080" cy="2630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6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47" name="CustomShape 5"/>
          <p:cNvSpPr/>
          <p:nvPr/>
        </p:nvSpPr>
        <p:spPr>
          <a:xfrm>
            <a:off x="10800720" y="660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48" name="CustomShape 6"/>
          <p:cNvSpPr/>
          <p:nvPr/>
        </p:nvSpPr>
        <p:spPr>
          <a:xfrm>
            <a:off x="10284120" y="575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9" name="CustomShape 7"/>
          <p:cNvSpPr/>
          <p:nvPr/>
        </p:nvSpPr>
        <p:spPr>
          <a:xfrm rot="16200000">
            <a:off x="10277280" y="17172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0" name="CustomShape 8"/>
          <p:cNvSpPr/>
          <p:nvPr/>
        </p:nvSpPr>
        <p:spPr>
          <a:xfrm>
            <a:off x="10800720" y="1779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51" name="CustomShape 9"/>
          <p:cNvSpPr/>
          <p:nvPr/>
        </p:nvSpPr>
        <p:spPr>
          <a:xfrm>
            <a:off x="10301400" y="22968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2" name="CustomShape 10"/>
          <p:cNvSpPr/>
          <p:nvPr/>
        </p:nvSpPr>
        <p:spPr>
          <a:xfrm>
            <a:off x="11135520" y="2226600"/>
            <a:ext cx="655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53" name="CustomShape 11"/>
          <p:cNvSpPr/>
          <p:nvPr/>
        </p:nvSpPr>
        <p:spPr>
          <a:xfrm rot="16200000">
            <a:off x="10293840" y="1199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12"/>
          <p:cNvSpPr/>
          <p:nvPr/>
        </p:nvSpPr>
        <p:spPr>
          <a:xfrm>
            <a:off x="10817640" y="12610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55" name="CustomShape 13"/>
          <p:cNvSpPr/>
          <p:nvPr/>
        </p:nvSpPr>
        <p:spPr>
          <a:xfrm>
            <a:off x="5745600" y="1171800"/>
            <a:ext cx="3951720" cy="2011680"/>
          </a:xfrm>
          <a:prstGeom prst="cube">
            <a:avLst>
              <a:gd name="adj" fmla="val 84017"/>
            </a:avLst>
          </a:prstGeom>
          <a:blipFill rotWithShape="0">
            <a:blip r:embed="rId1"/>
            <a:tile/>
          </a:blip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magine 5" descr=""/>
          <p:cNvPicPr/>
          <p:nvPr/>
        </p:nvPicPr>
        <p:blipFill>
          <a:blip r:embed="rId1"/>
          <a:stretch/>
        </p:blipFill>
        <p:spPr>
          <a:xfrm>
            <a:off x="729000" y="21240"/>
            <a:ext cx="2823480" cy="2085480"/>
          </a:xfrm>
          <a:prstGeom prst="rect">
            <a:avLst/>
          </a:prstGeom>
          <a:ln>
            <a:noFill/>
          </a:ln>
        </p:spPr>
      </p:pic>
      <p:pic>
        <p:nvPicPr>
          <p:cNvPr id="98" name="Immagine 6" descr=""/>
          <p:cNvPicPr/>
          <p:nvPr/>
        </p:nvPicPr>
        <p:blipFill>
          <a:blip r:embed="rId2"/>
          <a:stretch/>
        </p:blipFill>
        <p:spPr>
          <a:xfrm>
            <a:off x="4809960" y="257040"/>
            <a:ext cx="6934320" cy="3028680"/>
          </a:xfrm>
          <a:prstGeom prst="rect">
            <a:avLst/>
          </a:prstGeom>
          <a:ln>
            <a:noFill/>
          </a:ln>
        </p:spPr>
      </p:pic>
      <p:pic>
        <p:nvPicPr>
          <p:cNvPr id="99" name="Immagine 7" descr=""/>
          <p:cNvPicPr/>
          <p:nvPr/>
        </p:nvPicPr>
        <p:blipFill>
          <a:blip r:embed="rId3"/>
          <a:stretch/>
        </p:blipFill>
        <p:spPr>
          <a:xfrm>
            <a:off x="1171440" y="4428720"/>
            <a:ext cx="2289600" cy="2240640"/>
          </a:xfrm>
          <a:prstGeom prst="rect">
            <a:avLst/>
          </a:prstGeom>
          <a:ln>
            <a:noFill/>
          </a:ln>
        </p:spPr>
      </p:pic>
      <p:pic>
        <p:nvPicPr>
          <p:cNvPr id="100" name="Immagine 8" descr=""/>
          <p:cNvPicPr/>
          <p:nvPr/>
        </p:nvPicPr>
        <p:blipFill>
          <a:blip r:embed="rId4"/>
          <a:stretch/>
        </p:blipFill>
        <p:spPr>
          <a:xfrm>
            <a:off x="4809960" y="3542040"/>
            <a:ext cx="7004880" cy="3001320"/>
          </a:xfrm>
          <a:prstGeom prst="rect">
            <a:avLst/>
          </a:prstGeom>
          <a:ln>
            <a:noFill/>
          </a:ln>
        </p:spPr>
      </p:pic>
      <p:pic>
        <p:nvPicPr>
          <p:cNvPr id="101" name="Immagine 1" descr=""/>
          <p:cNvPicPr/>
          <p:nvPr/>
        </p:nvPicPr>
        <p:blipFill>
          <a:blip r:embed="rId5"/>
          <a:stretch/>
        </p:blipFill>
        <p:spPr>
          <a:xfrm>
            <a:off x="109800" y="2231640"/>
            <a:ext cx="4433040" cy="207216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1088280" y="4800600"/>
            <a:ext cx="2530800" cy="84744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1085760" y="5841000"/>
            <a:ext cx="2530800" cy="32256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9381960" y="3580920"/>
            <a:ext cx="2209320" cy="245736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4"/>
          <p:cNvSpPr/>
          <p:nvPr/>
        </p:nvSpPr>
        <p:spPr>
          <a:xfrm>
            <a:off x="9381960" y="357840"/>
            <a:ext cx="2209320" cy="245736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TextShape 1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Punto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Battelli – parcheggio usurato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(di lato)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4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Punto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Battelli – postazione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(di lato)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1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4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Punto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Strada, Via Battelli - postazione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Colpi vicino a2 (di lato)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4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257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2019_09_17 (2/2)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8" name="CustomShape 3"/>
          <p:cNvSpPr/>
          <p:nvPr/>
        </p:nvSpPr>
        <p:spPr>
          <a:xfrm>
            <a:off x="10203120" y="175320"/>
            <a:ext cx="1783080" cy="2630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9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60" name="CustomShape 5"/>
          <p:cNvSpPr/>
          <p:nvPr/>
        </p:nvSpPr>
        <p:spPr>
          <a:xfrm>
            <a:off x="10800720" y="660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61" name="CustomShape 6"/>
          <p:cNvSpPr/>
          <p:nvPr/>
        </p:nvSpPr>
        <p:spPr>
          <a:xfrm>
            <a:off x="10284120" y="575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2" name="CustomShape 7"/>
          <p:cNvSpPr/>
          <p:nvPr/>
        </p:nvSpPr>
        <p:spPr>
          <a:xfrm rot="16200000">
            <a:off x="10277280" y="17172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3" name="CustomShape 8"/>
          <p:cNvSpPr/>
          <p:nvPr/>
        </p:nvSpPr>
        <p:spPr>
          <a:xfrm>
            <a:off x="10800720" y="1779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64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65" name="CustomShape 10"/>
          <p:cNvSpPr/>
          <p:nvPr/>
        </p:nvSpPr>
        <p:spPr>
          <a:xfrm>
            <a:off x="2740320" y="73800"/>
            <a:ext cx="1212840" cy="603000"/>
          </a:xfrm>
          <a:prstGeom prst="triangle">
            <a:avLst>
              <a:gd name="adj" fmla="val 5000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SITO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66" name="CustomShape 11"/>
          <p:cNvSpPr/>
          <p:nvPr/>
        </p:nvSpPr>
        <p:spPr>
          <a:xfrm>
            <a:off x="5974920" y="1414800"/>
            <a:ext cx="4013280" cy="15357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7" name="Line 12"/>
          <p:cNvSpPr/>
          <p:nvPr/>
        </p:nvSpPr>
        <p:spPr>
          <a:xfrm flipH="1">
            <a:off x="7336080" y="1414440"/>
            <a:ext cx="1290600" cy="1290600"/>
          </a:xfrm>
          <a:prstGeom prst="line">
            <a:avLst/>
          </a:prstGeom>
          <a:ln w="5724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8" name="CustomShape 13"/>
          <p:cNvSpPr/>
          <p:nvPr/>
        </p:nvSpPr>
        <p:spPr>
          <a:xfrm>
            <a:off x="10301400" y="22968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9" name="CustomShape 14"/>
          <p:cNvSpPr/>
          <p:nvPr/>
        </p:nvSpPr>
        <p:spPr>
          <a:xfrm>
            <a:off x="11135520" y="2226600"/>
            <a:ext cx="655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70" name="CustomShape 15"/>
          <p:cNvSpPr/>
          <p:nvPr/>
        </p:nvSpPr>
        <p:spPr>
          <a:xfrm>
            <a:off x="6322680" y="2093760"/>
            <a:ext cx="1323720" cy="4442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1" name="CustomShape 16"/>
          <p:cNvSpPr/>
          <p:nvPr/>
        </p:nvSpPr>
        <p:spPr>
          <a:xfrm rot="16200000">
            <a:off x="6637320" y="19357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2" name="CustomShape 17"/>
          <p:cNvSpPr/>
          <p:nvPr/>
        </p:nvSpPr>
        <p:spPr>
          <a:xfrm>
            <a:off x="7037280" y="18306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3" name="CustomShape 18"/>
          <p:cNvSpPr/>
          <p:nvPr/>
        </p:nvSpPr>
        <p:spPr>
          <a:xfrm rot="16200000">
            <a:off x="10293840" y="1199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4" name="CustomShape 19"/>
          <p:cNvSpPr/>
          <p:nvPr/>
        </p:nvSpPr>
        <p:spPr>
          <a:xfrm>
            <a:off x="10817640" y="12610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75" name="CustomShape 20"/>
          <p:cNvSpPr/>
          <p:nvPr/>
        </p:nvSpPr>
        <p:spPr>
          <a:xfrm rot="16200000">
            <a:off x="7480800" y="14587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TextShape 1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2000" spc="-1" strike="noStrike">
                <a:solidFill>
                  <a:srgbClr val="000000"/>
                </a:solidFill>
                <a:latin typeface="Calibri"/>
              </a:rPr>
              <a:t>Calibrazione 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a2 = Accelerometro 352C03 (magnete?).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a4 = Accelerometro 32165 (attak).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000" spc="-1" strike="noStrike">
              <a:latin typeface="Arial"/>
            </a:endParaRPr>
          </a:p>
        </p:txBody>
      </p:sp>
      <p:sp>
        <p:nvSpPr>
          <p:cNvPr id="1277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2019_09_18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8" name="CustomShape 3"/>
          <p:cNvSpPr/>
          <p:nvPr/>
        </p:nvSpPr>
        <p:spPr>
          <a:xfrm>
            <a:off x="10203120" y="175320"/>
            <a:ext cx="1783080" cy="2630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9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80" name="CustomShape 5"/>
          <p:cNvSpPr/>
          <p:nvPr/>
        </p:nvSpPr>
        <p:spPr>
          <a:xfrm>
            <a:off x="10800720" y="66024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81" name="CustomShape 6"/>
          <p:cNvSpPr/>
          <p:nvPr/>
        </p:nvSpPr>
        <p:spPr>
          <a:xfrm>
            <a:off x="10284120" y="5752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2" name="CustomShape 7"/>
          <p:cNvSpPr/>
          <p:nvPr/>
        </p:nvSpPr>
        <p:spPr>
          <a:xfrm rot="16200000">
            <a:off x="10277280" y="17172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3" name="CustomShape 8"/>
          <p:cNvSpPr/>
          <p:nvPr/>
        </p:nvSpPr>
        <p:spPr>
          <a:xfrm>
            <a:off x="10800720" y="1779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84" name="CustomShape 9"/>
          <p:cNvSpPr/>
          <p:nvPr/>
        </p:nvSpPr>
        <p:spPr>
          <a:xfrm>
            <a:off x="10301400" y="229680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5" name="CustomShape 10"/>
          <p:cNvSpPr/>
          <p:nvPr/>
        </p:nvSpPr>
        <p:spPr>
          <a:xfrm>
            <a:off x="11135520" y="2226600"/>
            <a:ext cx="655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86" name="CustomShape 11"/>
          <p:cNvSpPr/>
          <p:nvPr/>
        </p:nvSpPr>
        <p:spPr>
          <a:xfrm rot="16200000">
            <a:off x="10293840" y="119952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7" name="CustomShape 12"/>
          <p:cNvSpPr/>
          <p:nvPr/>
        </p:nvSpPr>
        <p:spPr>
          <a:xfrm>
            <a:off x="10817640" y="12610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2019_09_20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9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Ripetizione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resina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Ripetizione 2: a1 attaccato e riattaccato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resina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Ripetizione 3: a1 attaccato e riattaccato con attak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resina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290" name="CustomShape 3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1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92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93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4" name="CustomShape 7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5" name="CustomShape 8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296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297" name="CustomShape 10"/>
          <p:cNvSpPr/>
          <p:nvPr/>
        </p:nvSpPr>
        <p:spPr>
          <a:xfrm>
            <a:off x="6217200" y="210492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8" name="CustomShape 11"/>
          <p:cNvSpPr/>
          <p:nvPr/>
        </p:nvSpPr>
        <p:spPr>
          <a:xfrm>
            <a:off x="10349280" y="2539800"/>
            <a:ext cx="427680" cy="1461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9" name="CustomShape 12"/>
          <p:cNvSpPr/>
          <p:nvPr/>
        </p:nvSpPr>
        <p:spPr>
          <a:xfrm>
            <a:off x="10938240" y="247788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00" name="CustomShape 13"/>
          <p:cNvSpPr/>
          <p:nvPr/>
        </p:nvSpPr>
        <p:spPr>
          <a:xfrm>
            <a:off x="7356600" y="293112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1" name="CustomShape 14"/>
          <p:cNvSpPr/>
          <p:nvPr/>
        </p:nvSpPr>
        <p:spPr>
          <a:xfrm rot="16200000">
            <a:off x="7835400" y="26856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2" name="CustomShape 15"/>
          <p:cNvSpPr/>
          <p:nvPr/>
        </p:nvSpPr>
        <p:spPr>
          <a:xfrm>
            <a:off x="7413120" y="261576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3" name="CustomShape 16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4" name="CustomShape 17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05" name="CustomShape 18"/>
          <p:cNvSpPr/>
          <p:nvPr/>
        </p:nvSpPr>
        <p:spPr>
          <a:xfrm rot="16200000">
            <a:off x="8174880" y="22482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CustomShape 1"/>
          <p:cNvSpPr/>
          <p:nvPr/>
        </p:nvSpPr>
        <p:spPr>
          <a:xfrm>
            <a:off x="7251120" y="1904400"/>
            <a:ext cx="1674360" cy="86868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7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2019_09_23 (1/3)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8" name="CustomShape 3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9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10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11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2" name="CustomShape 7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3" name="CustomShape 8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14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15" name="CustomShape 10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6" name="CustomShape 11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17" name="CustomShape 12"/>
          <p:cNvSpPr/>
          <p:nvPr/>
        </p:nvSpPr>
        <p:spPr>
          <a:xfrm>
            <a:off x="10359360" y="246168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8" name="CustomShape 13"/>
          <p:cNvSpPr/>
          <p:nvPr/>
        </p:nvSpPr>
        <p:spPr>
          <a:xfrm>
            <a:off x="11193840" y="2391120"/>
            <a:ext cx="655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19" name="CustomShape 14"/>
          <p:cNvSpPr/>
          <p:nvPr/>
        </p:nvSpPr>
        <p:spPr>
          <a:xfrm>
            <a:off x="7014600" y="1645560"/>
            <a:ext cx="2237040" cy="5828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0" name="CustomShape 15"/>
          <p:cNvSpPr/>
          <p:nvPr/>
        </p:nvSpPr>
        <p:spPr>
          <a:xfrm rot="16200000">
            <a:off x="8320320" y="15624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1" name="CustomShape 16"/>
          <p:cNvSpPr/>
          <p:nvPr/>
        </p:nvSpPr>
        <p:spPr>
          <a:xfrm>
            <a:off x="7653240" y="153864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2" name="CustomShape 17"/>
          <p:cNvSpPr/>
          <p:nvPr/>
        </p:nvSpPr>
        <p:spPr>
          <a:xfrm>
            <a:off x="265680" y="826200"/>
            <a:ext cx="11515680" cy="596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3 (Ø=10 cm, h= 3.9 cm, 612.8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3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CustomShape 1"/>
          <p:cNvSpPr/>
          <p:nvPr/>
        </p:nvSpPr>
        <p:spPr>
          <a:xfrm>
            <a:off x="7162200" y="1838520"/>
            <a:ext cx="2237040" cy="582840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4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2019_09_23 (2/3)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5" name="CustomShape 3"/>
          <p:cNvSpPr/>
          <p:nvPr/>
        </p:nvSpPr>
        <p:spPr>
          <a:xfrm>
            <a:off x="10203120" y="175320"/>
            <a:ext cx="1783080" cy="3413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6" name="CustomShape 4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27" name="CustomShape 5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28" name="CustomShape 6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9" name="CustomShape 7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0" name="CustomShape 8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31" name="CustomShape 9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32" name="CustomShape 10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3" name="CustomShape 11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34" name="CustomShape 12"/>
          <p:cNvSpPr/>
          <p:nvPr/>
        </p:nvSpPr>
        <p:spPr>
          <a:xfrm>
            <a:off x="10359360" y="2461680"/>
            <a:ext cx="770400" cy="28980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5" name="CustomShape 13"/>
          <p:cNvSpPr/>
          <p:nvPr/>
        </p:nvSpPr>
        <p:spPr>
          <a:xfrm>
            <a:off x="11193840" y="2391120"/>
            <a:ext cx="6559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grande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36" name="CustomShape 14"/>
          <p:cNvSpPr/>
          <p:nvPr/>
        </p:nvSpPr>
        <p:spPr>
          <a:xfrm>
            <a:off x="7172280" y="1691640"/>
            <a:ext cx="2237040" cy="582840"/>
          </a:xfrm>
          <a:prstGeom prst="cube">
            <a:avLst>
              <a:gd name="adj" fmla="val 84017"/>
            </a:avLst>
          </a:prstGeom>
          <a:solidFill>
            <a:srgbClr val="00206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7" name="CustomShape 15"/>
          <p:cNvSpPr/>
          <p:nvPr/>
        </p:nvSpPr>
        <p:spPr>
          <a:xfrm rot="16200000">
            <a:off x="8478000" y="160848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8" name="CustomShape 16"/>
          <p:cNvSpPr/>
          <p:nvPr/>
        </p:nvSpPr>
        <p:spPr>
          <a:xfrm>
            <a:off x="7810920" y="15847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9" name="CustomShape 17"/>
          <p:cNvSpPr/>
          <p:nvPr/>
        </p:nvSpPr>
        <p:spPr>
          <a:xfrm>
            <a:off x="10240200" y="3207600"/>
            <a:ext cx="749160" cy="214200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0" name="CustomShape 18"/>
          <p:cNvSpPr/>
          <p:nvPr/>
        </p:nvSpPr>
        <p:spPr>
          <a:xfrm>
            <a:off x="11029680" y="3025440"/>
            <a:ext cx="95688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Campione polipropilene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41" name="TextShape 19"/>
          <p:cNvSpPr txBox="1"/>
          <p:nvPr/>
        </p:nvSpPr>
        <p:spPr>
          <a:xfrm>
            <a:off x="241560" y="766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Polipropilene (9.8cm x 9.6cm, h=0.5 cm, 38.3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grande 2 (10cm X 10cm), 624.9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2019_09_23 (3/3)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3" name="CustomShape 2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44" name="TextShape 3"/>
          <p:cNvSpPr txBox="1"/>
          <p:nvPr/>
        </p:nvSpPr>
        <p:spPr>
          <a:xfrm>
            <a:off x="241560" y="766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Slab AC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piccola (5.6 cm X 5.7 cm x 0.8 cm), 196.7 g, a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ttaccata con resina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345" name="CustomShape 4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6" name="CustomShape 5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47" name="CustomShape 6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48" name="CustomShape 7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8"/>
          <p:cNvSpPr/>
          <p:nvPr/>
        </p:nvSpPr>
        <p:spPr>
          <a:xfrm rot="16200000">
            <a:off x="10342080" y="1857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0" name="CustomShape 9"/>
          <p:cNvSpPr/>
          <p:nvPr/>
        </p:nvSpPr>
        <p:spPr>
          <a:xfrm>
            <a:off x="10894320" y="190440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51" name="CustomShape 10"/>
          <p:cNvSpPr/>
          <p:nvPr/>
        </p:nvSpPr>
        <p:spPr>
          <a:xfrm>
            <a:off x="5883840" y="1925280"/>
            <a:ext cx="3510360" cy="1627560"/>
          </a:xfrm>
          <a:prstGeom prst="cube">
            <a:avLst>
              <a:gd name="adj" fmla="val 84017"/>
            </a:avLst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2" name="CustomShape 11"/>
          <p:cNvSpPr/>
          <p:nvPr/>
        </p:nvSpPr>
        <p:spPr>
          <a:xfrm>
            <a:off x="10349280" y="2539800"/>
            <a:ext cx="427680" cy="14616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3" name="CustomShape 12"/>
          <p:cNvSpPr/>
          <p:nvPr/>
        </p:nvSpPr>
        <p:spPr>
          <a:xfrm>
            <a:off x="10938240" y="2477880"/>
            <a:ext cx="10706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piccola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54" name="CustomShape 13"/>
          <p:cNvSpPr/>
          <p:nvPr/>
        </p:nvSpPr>
        <p:spPr>
          <a:xfrm>
            <a:off x="7023240" y="2751480"/>
            <a:ext cx="906840" cy="272880"/>
          </a:xfrm>
          <a:prstGeom prst="cube">
            <a:avLst>
              <a:gd name="adj" fmla="val 84017"/>
            </a:avLst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5" name="CustomShape 14"/>
          <p:cNvSpPr/>
          <p:nvPr/>
        </p:nvSpPr>
        <p:spPr>
          <a:xfrm rot="16200000">
            <a:off x="7502040" y="25059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6" name="CustomShape 15"/>
          <p:cNvSpPr/>
          <p:nvPr/>
        </p:nvSpPr>
        <p:spPr>
          <a:xfrm>
            <a:off x="7079760" y="24361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7" name="CustomShape 16"/>
          <p:cNvSpPr/>
          <p:nvPr/>
        </p:nvSpPr>
        <p:spPr>
          <a:xfrm rot="16200000">
            <a:off x="10342080" y="12690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8" name="CustomShape 17"/>
          <p:cNvSpPr/>
          <p:nvPr/>
        </p:nvSpPr>
        <p:spPr>
          <a:xfrm>
            <a:off x="10865520" y="133056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Accelerometro1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59" name="CustomShape 18"/>
          <p:cNvSpPr/>
          <p:nvPr/>
        </p:nvSpPr>
        <p:spPr>
          <a:xfrm rot="16200000">
            <a:off x="7841520" y="206856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CustomShape 1"/>
          <p:cNvSpPr/>
          <p:nvPr/>
        </p:nvSpPr>
        <p:spPr>
          <a:xfrm>
            <a:off x="6429240" y="1697400"/>
            <a:ext cx="1158840" cy="261360"/>
          </a:xfrm>
          <a:prstGeom prst="flowChartMagneticDisk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1" name="TextShape 2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2019_09_24(1/2)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2" name="CustomShape 3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63" name="TextShape 4"/>
          <p:cNvSpPr txBox="1"/>
          <p:nvPr/>
        </p:nvSpPr>
        <p:spPr>
          <a:xfrm>
            <a:off x="241560" y="766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cilindrico plastica bianca (teflon) con 5 fori (Ø=10cm, h=1cm, 70.5 g).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cilindrico plastica nera con 5 fori (Ø=10cm, h=1.5cm, 106.4 g).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Polipropilene (9.8cm x 9.6cm, h=0.5 cm, 38.3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364" name="CustomShape 5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5" name="CustomShape 6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66" name="CustomShape 7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67" name="CustomShape 8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8" name="CustomShape 9"/>
          <p:cNvSpPr/>
          <p:nvPr/>
        </p:nvSpPr>
        <p:spPr>
          <a:xfrm rot="16200000">
            <a:off x="10401120" y="12171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9" name="CustomShape 10"/>
          <p:cNvSpPr/>
          <p:nvPr/>
        </p:nvSpPr>
        <p:spPr>
          <a:xfrm>
            <a:off x="10872000" y="1257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370" name="CustomShape 11"/>
          <p:cNvSpPr/>
          <p:nvPr/>
        </p:nvSpPr>
        <p:spPr>
          <a:xfrm>
            <a:off x="10834200" y="1787040"/>
            <a:ext cx="1120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circolare</a:t>
            </a:r>
            <a:endParaRPr b="0" lang="it-IT" sz="1100" spc="-1" strike="noStrike">
              <a:latin typeface="Arial"/>
            </a:endParaRPr>
          </a:p>
        </p:txBody>
      </p:sp>
      <p:grpSp>
        <p:nvGrpSpPr>
          <p:cNvPr id="1371" name="Group 12"/>
          <p:cNvGrpSpPr/>
          <p:nvPr/>
        </p:nvGrpSpPr>
        <p:grpSpPr>
          <a:xfrm>
            <a:off x="6429240" y="1213200"/>
            <a:ext cx="1158840" cy="516960"/>
            <a:chOff x="6429240" y="1213200"/>
            <a:chExt cx="1158840" cy="516960"/>
          </a:xfrm>
        </p:grpSpPr>
        <p:sp>
          <p:nvSpPr>
            <p:cNvPr id="1372" name="CustomShape 13"/>
            <p:cNvSpPr/>
            <p:nvPr/>
          </p:nvSpPr>
          <p:spPr>
            <a:xfrm>
              <a:off x="6429240" y="15102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3" name="CustomShape 14"/>
            <p:cNvSpPr/>
            <p:nvPr/>
          </p:nvSpPr>
          <p:spPr>
            <a:xfrm>
              <a:off x="6429240" y="136224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4" name="CustomShape 15"/>
            <p:cNvSpPr/>
            <p:nvPr/>
          </p:nvSpPr>
          <p:spPr>
            <a:xfrm>
              <a:off x="6429240" y="12132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375" name="Group 16"/>
          <p:cNvGrpSpPr/>
          <p:nvPr/>
        </p:nvGrpSpPr>
        <p:grpSpPr>
          <a:xfrm>
            <a:off x="10357560" y="1799280"/>
            <a:ext cx="428400" cy="278640"/>
            <a:chOff x="10357560" y="1799280"/>
            <a:chExt cx="428400" cy="278640"/>
          </a:xfrm>
        </p:grpSpPr>
        <p:sp>
          <p:nvSpPr>
            <p:cNvPr id="1376" name="CustomShape 17"/>
            <p:cNvSpPr/>
            <p:nvPr/>
          </p:nvSpPr>
          <p:spPr>
            <a:xfrm>
              <a:off x="10357560" y="19594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7" name="CustomShape 18"/>
            <p:cNvSpPr/>
            <p:nvPr/>
          </p:nvSpPr>
          <p:spPr>
            <a:xfrm>
              <a:off x="10357560" y="187956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78" name="CustomShape 19"/>
            <p:cNvSpPr/>
            <p:nvPr/>
          </p:nvSpPr>
          <p:spPr>
            <a:xfrm>
              <a:off x="10357560" y="17992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79" name="CustomShape 20"/>
          <p:cNvSpPr/>
          <p:nvPr/>
        </p:nvSpPr>
        <p:spPr>
          <a:xfrm rot="16200000">
            <a:off x="7160400" y="8726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0" name="CustomShape 21"/>
          <p:cNvSpPr/>
          <p:nvPr/>
        </p:nvSpPr>
        <p:spPr>
          <a:xfrm>
            <a:off x="6581160" y="8521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1" name="CustomShape 22"/>
          <p:cNvSpPr/>
          <p:nvPr/>
        </p:nvSpPr>
        <p:spPr>
          <a:xfrm>
            <a:off x="6429240" y="3709800"/>
            <a:ext cx="1158840" cy="219960"/>
          </a:xfrm>
          <a:prstGeom prst="flowChartMagneticDisk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82" name="Group 23"/>
          <p:cNvGrpSpPr/>
          <p:nvPr/>
        </p:nvGrpSpPr>
        <p:grpSpPr>
          <a:xfrm>
            <a:off x="6429240" y="3225240"/>
            <a:ext cx="1158840" cy="517320"/>
            <a:chOff x="6429240" y="3225240"/>
            <a:chExt cx="1158840" cy="517320"/>
          </a:xfrm>
        </p:grpSpPr>
        <p:sp>
          <p:nvSpPr>
            <p:cNvPr id="1383" name="CustomShape 24"/>
            <p:cNvSpPr/>
            <p:nvPr/>
          </p:nvSpPr>
          <p:spPr>
            <a:xfrm>
              <a:off x="6429240" y="35226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4" name="CustomShape 25"/>
            <p:cNvSpPr/>
            <p:nvPr/>
          </p:nvSpPr>
          <p:spPr>
            <a:xfrm>
              <a:off x="6429240" y="337428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5" name="CustomShape 26"/>
            <p:cNvSpPr/>
            <p:nvPr/>
          </p:nvSpPr>
          <p:spPr>
            <a:xfrm>
              <a:off x="6429240" y="322524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86" name="CustomShape 27"/>
          <p:cNvSpPr/>
          <p:nvPr/>
        </p:nvSpPr>
        <p:spPr>
          <a:xfrm rot="16200000">
            <a:off x="7160400" y="28850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7" name="CustomShape 28"/>
          <p:cNvSpPr/>
          <p:nvPr/>
        </p:nvSpPr>
        <p:spPr>
          <a:xfrm>
            <a:off x="6581160" y="28645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8" name="CustomShape 29"/>
          <p:cNvSpPr/>
          <p:nvPr/>
        </p:nvSpPr>
        <p:spPr>
          <a:xfrm>
            <a:off x="6093000" y="5748480"/>
            <a:ext cx="1674720" cy="475560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89" name="Group 30"/>
          <p:cNvGrpSpPr/>
          <p:nvPr/>
        </p:nvGrpSpPr>
        <p:grpSpPr>
          <a:xfrm>
            <a:off x="6333840" y="5495760"/>
            <a:ext cx="1158840" cy="516960"/>
            <a:chOff x="6333840" y="5495760"/>
            <a:chExt cx="1158840" cy="516960"/>
          </a:xfrm>
        </p:grpSpPr>
        <p:sp>
          <p:nvSpPr>
            <p:cNvPr id="1390" name="CustomShape 31"/>
            <p:cNvSpPr/>
            <p:nvPr/>
          </p:nvSpPr>
          <p:spPr>
            <a:xfrm>
              <a:off x="6333840" y="579276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1" name="CustomShape 32"/>
            <p:cNvSpPr/>
            <p:nvPr/>
          </p:nvSpPr>
          <p:spPr>
            <a:xfrm>
              <a:off x="6333840" y="56448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2" name="CustomShape 33"/>
            <p:cNvSpPr/>
            <p:nvPr/>
          </p:nvSpPr>
          <p:spPr>
            <a:xfrm>
              <a:off x="6333840" y="549576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93" name="CustomShape 34"/>
          <p:cNvSpPr/>
          <p:nvPr/>
        </p:nvSpPr>
        <p:spPr>
          <a:xfrm rot="16200000">
            <a:off x="7065000" y="51552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4" name="CustomShape 35"/>
          <p:cNvSpPr/>
          <p:nvPr/>
        </p:nvSpPr>
        <p:spPr>
          <a:xfrm>
            <a:off x="6485400" y="51346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CustomShape 1"/>
          <p:cNvSpPr/>
          <p:nvPr/>
        </p:nvSpPr>
        <p:spPr>
          <a:xfrm>
            <a:off x="7760880" y="4860000"/>
            <a:ext cx="1158840" cy="314280"/>
          </a:xfrm>
          <a:prstGeom prst="flowChartMagneticDisk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6" name="CustomShape 2"/>
          <p:cNvSpPr/>
          <p:nvPr/>
        </p:nvSpPr>
        <p:spPr>
          <a:xfrm>
            <a:off x="7755120" y="4637520"/>
            <a:ext cx="1158840" cy="317880"/>
          </a:xfrm>
          <a:prstGeom prst="flowChartMagneticDisk">
            <a:avLst/>
          </a:prstGeom>
          <a:solidFill>
            <a:schemeClr val="tx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7" name="CustomShape 3"/>
          <p:cNvSpPr/>
          <p:nvPr/>
        </p:nvSpPr>
        <p:spPr>
          <a:xfrm>
            <a:off x="7723440" y="1827720"/>
            <a:ext cx="1234080" cy="735120"/>
          </a:xfrm>
          <a:prstGeom prst="flowChartMagneticDisk">
            <a:avLst/>
          </a:prstGeom>
          <a:solidFill>
            <a:schemeClr val="tx1">
              <a:lumMod val="85000"/>
              <a:lumOff val="1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8" name="TextShape 4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2019_09_24(2/2)   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9" name="CustomShape 5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00" name="TextShape 6"/>
          <p:cNvSpPr txBox="1"/>
          <p:nvPr/>
        </p:nvSpPr>
        <p:spPr>
          <a:xfrm>
            <a:off x="241560" y="766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4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3 (Ø=10 cm, h= 3.9 cm, 612.8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cilindrica (Ø=10cm, h=2.4cm, 1429.3 g),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5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Campioni in serie = cilindrico plastica nera con 5 fori (Ø=10cm, h=1.5cm, 106.4 g) +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plastica bianca (teflon) con 5 fori (Ø=10cm, h=1cm, 70.5 g).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cilindrica (Ø=10cm, h=2.4cm, 1429.3 g), 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401" name="CustomShape 7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2" name="CustomShape 8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03" name="CustomShape 9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04" name="CustomShape 10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5" name="CustomShape 11"/>
          <p:cNvSpPr/>
          <p:nvPr/>
        </p:nvSpPr>
        <p:spPr>
          <a:xfrm rot="16200000">
            <a:off x="10401120" y="12171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6" name="CustomShape 12"/>
          <p:cNvSpPr/>
          <p:nvPr/>
        </p:nvSpPr>
        <p:spPr>
          <a:xfrm>
            <a:off x="10872000" y="1257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07" name="CustomShape 13"/>
          <p:cNvSpPr/>
          <p:nvPr/>
        </p:nvSpPr>
        <p:spPr>
          <a:xfrm>
            <a:off x="10834200" y="1787040"/>
            <a:ext cx="1120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circolare</a:t>
            </a:r>
            <a:endParaRPr b="0" lang="it-IT" sz="1100" spc="-1" strike="noStrike">
              <a:latin typeface="Arial"/>
            </a:endParaRPr>
          </a:p>
        </p:txBody>
      </p:sp>
      <p:grpSp>
        <p:nvGrpSpPr>
          <p:cNvPr id="1408" name="Group 14"/>
          <p:cNvGrpSpPr/>
          <p:nvPr/>
        </p:nvGrpSpPr>
        <p:grpSpPr>
          <a:xfrm>
            <a:off x="7754040" y="1454400"/>
            <a:ext cx="1158840" cy="516960"/>
            <a:chOff x="7754040" y="1454400"/>
            <a:chExt cx="1158840" cy="516960"/>
          </a:xfrm>
        </p:grpSpPr>
        <p:sp>
          <p:nvSpPr>
            <p:cNvPr id="1409" name="CustomShape 15"/>
            <p:cNvSpPr/>
            <p:nvPr/>
          </p:nvSpPr>
          <p:spPr>
            <a:xfrm>
              <a:off x="7754040" y="17514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0" name="CustomShape 16"/>
            <p:cNvSpPr/>
            <p:nvPr/>
          </p:nvSpPr>
          <p:spPr>
            <a:xfrm>
              <a:off x="7754040" y="160308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1" name="CustomShape 17"/>
            <p:cNvSpPr/>
            <p:nvPr/>
          </p:nvSpPr>
          <p:spPr>
            <a:xfrm>
              <a:off x="7754040" y="14544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12" name="Group 18"/>
          <p:cNvGrpSpPr/>
          <p:nvPr/>
        </p:nvGrpSpPr>
        <p:grpSpPr>
          <a:xfrm>
            <a:off x="10357560" y="1799280"/>
            <a:ext cx="428400" cy="278640"/>
            <a:chOff x="10357560" y="1799280"/>
            <a:chExt cx="428400" cy="278640"/>
          </a:xfrm>
        </p:grpSpPr>
        <p:sp>
          <p:nvSpPr>
            <p:cNvPr id="1413" name="CustomShape 19"/>
            <p:cNvSpPr/>
            <p:nvPr/>
          </p:nvSpPr>
          <p:spPr>
            <a:xfrm>
              <a:off x="10357560" y="19594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4" name="CustomShape 20"/>
            <p:cNvSpPr/>
            <p:nvPr/>
          </p:nvSpPr>
          <p:spPr>
            <a:xfrm>
              <a:off x="10357560" y="187956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5" name="CustomShape 21"/>
            <p:cNvSpPr/>
            <p:nvPr/>
          </p:nvSpPr>
          <p:spPr>
            <a:xfrm>
              <a:off x="10357560" y="17992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16" name="CustomShape 22"/>
          <p:cNvSpPr/>
          <p:nvPr/>
        </p:nvSpPr>
        <p:spPr>
          <a:xfrm rot="16200000">
            <a:off x="8485200" y="11138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7" name="CustomShape 23"/>
          <p:cNvSpPr/>
          <p:nvPr/>
        </p:nvSpPr>
        <p:spPr>
          <a:xfrm>
            <a:off x="7905600" y="10933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18" name="Group 24"/>
          <p:cNvGrpSpPr/>
          <p:nvPr/>
        </p:nvGrpSpPr>
        <p:grpSpPr>
          <a:xfrm>
            <a:off x="7754040" y="4167360"/>
            <a:ext cx="1158840" cy="516960"/>
            <a:chOff x="7754040" y="4167360"/>
            <a:chExt cx="1158840" cy="516960"/>
          </a:xfrm>
        </p:grpSpPr>
        <p:sp>
          <p:nvSpPr>
            <p:cNvPr id="1419" name="CustomShape 25"/>
            <p:cNvSpPr/>
            <p:nvPr/>
          </p:nvSpPr>
          <p:spPr>
            <a:xfrm>
              <a:off x="7754040" y="446436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0" name="CustomShape 26"/>
            <p:cNvSpPr/>
            <p:nvPr/>
          </p:nvSpPr>
          <p:spPr>
            <a:xfrm>
              <a:off x="7754040" y="431604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21" name="CustomShape 27"/>
            <p:cNvSpPr/>
            <p:nvPr/>
          </p:nvSpPr>
          <p:spPr>
            <a:xfrm>
              <a:off x="7754040" y="416736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22" name="CustomShape 28"/>
          <p:cNvSpPr/>
          <p:nvPr/>
        </p:nvSpPr>
        <p:spPr>
          <a:xfrm rot="16200000">
            <a:off x="8485200" y="382680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3" name="CustomShape 29"/>
          <p:cNvSpPr/>
          <p:nvPr/>
        </p:nvSpPr>
        <p:spPr>
          <a:xfrm>
            <a:off x="7905600" y="380628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CustomShape 1"/>
          <p:cNvSpPr/>
          <p:nvPr/>
        </p:nvSpPr>
        <p:spPr>
          <a:xfrm>
            <a:off x="5721480" y="2301480"/>
            <a:ext cx="1674720" cy="475560"/>
          </a:xfrm>
          <a:prstGeom prst="cube">
            <a:avLst>
              <a:gd name="adj" fmla="val 8401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5" name="TextShape 2"/>
          <p:cNvSpPr txBox="1"/>
          <p:nvPr/>
        </p:nvSpPr>
        <p:spPr>
          <a:xfrm>
            <a:off x="241560" y="7660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6000"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1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Polipropilene (9.8cm x 9.6cm, h=0.5 cm, 38.3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con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3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2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Polipropilene (9.8cm x 9.6cm, h=0.5 cm, 38.3 g).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SENZA biadesivo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Prova 3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Campione cilindrico plastica bianca (teflon) con 5 fori (Ø=10cm, h=1cm, 70.5 g).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Piastra di carico = piastra circolare (Ø=10cm, h=2.4cm, 1429.3 g), </a:t>
            </a:r>
            <a:r>
              <a:rPr b="1" lang="it-IT" sz="1600" spc="-1" strike="noStrike">
                <a:solidFill>
                  <a:srgbClr val="000000"/>
                </a:solidFill>
                <a:latin typeface="Calibri"/>
              </a:rPr>
              <a:t>attaccata SENZA biadesivo 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a2 = Accelerometro 352C03 (magnete).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Punta = Metallica.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Colpi vicino a2 (di lato).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1600" spc="-1" strike="noStrike" u="sng">
                <a:solidFill>
                  <a:srgbClr val="000000"/>
                </a:solidFill>
                <a:uFillTx/>
                <a:latin typeface="Calibri"/>
              </a:rPr>
              <a:t>2 ripetizioni.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1600" spc="-1" strike="noStrike">
              <a:latin typeface="Arial"/>
            </a:endParaRPr>
          </a:p>
        </p:txBody>
      </p:sp>
      <p:sp>
        <p:nvSpPr>
          <p:cNvPr id="1426" name="CustomShape 3"/>
          <p:cNvSpPr/>
          <p:nvPr/>
        </p:nvSpPr>
        <p:spPr>
          <a:xfrm>
            <a:off x="5728320" y="6002280"/>
            <a:ext cx="1158840" cy="318960"/>
          </a:xfrm>
          <a:prstGeom prst="flowChartMagneticDisk">
            <a:avLst/>
          </a:prstGeom>
          <a:solidFill>
            <a:schemeClr val="bg1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7" name="TextShape 4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2019_10_01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8" name="CustomShape 5"/>
          <p:cNvSpPr/>
          <p:nvPr/>
        </p:nvSpPr>
        <p:spPr>
          <a:xfrm>
            <a:off x="552240" y="175320"/>
            <a:ext cx="2090880" cy="4755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Calibri"/>
              </a:rPr>
              <a:t>Martellatore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29" name="CustomShape 6"/>
          <p:cNvSpPr/>
          <p:nvPr/>
        </p:nvSpPr>
        <p:spPr>
          <a:xfrm>
            <a:off x="10203120" y="175320"/>
            <a:ext cx="1783080" cy="2849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0" name="CustomShape 7"/>
          <p:cNvSpPr/>
          <p:nvPr/>
        </p:nvSpPr>
        <p:spPr>
          <a:xfrm>
            <a:off x="10186560" y="1969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it-IT" sz="1100" spc="-1" strike="noStrike">
                <a:solidFill>
                  <a:srgbClr val="000000"/>
                </a:solidFill>
                <a:latin typeface="Calibri"/>
              </a:rPr>
              <a:t>Legenda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31" name="CustomShape 8"/>
          <p:cNvSpPr/>
          <p:nvPr/>
        </p:nvSpPr>
        <p:spPr>
          <a:xfrm>
            <a:off x="10800720" y="73368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Punta metallica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32" name="CustomShape 9"/>
          <p:cNvSpPr/>
          <p:nvPr/>
        </p:nvSpPr>
        <p:spPr>
          <a:xfrm>
            <a:off x="10284120" y="649080"/>
            <a:ext cx="479520" cy="427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3" name="CustomShape 10"/>
          <p:cNvSpPr/>
          <p:nvPr/>
        </p:nvSpPr>
        <p:spPr>
          <a:xfrm rot="16200000">
            <a:off x="10401120" y="121716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4" name="CustomShape 11"/>
          <p:cNvSpPr/>
          <p:nvPr/>
        </p:nvSpPr>
        <p:spPr>
          <a:xfrm>
            <a:off x="10872000" y="1257120"/>
            <a:ext cx="11854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Accelerometro2</a:t>
            </a:r>
            <a:endParaRPr b="0" lang="it-IT" sz="1100" spc="-1" strike="noStrike">
              <a:latin typeface="Arial"/>
            </a:endParaRPr>
          </a:p>
        </p:txBody>
      </p:sp>
      <p:sp>
        <p:nvSpPr>
          <p:cNvPr id="1435" name="CustomShape 12"/>
          <p:cNvSpPr/>
          <p:nvPr/>
        </p:nvSpPr>
        <p:spPr>
          <a:xfrm>
            <a:off x="10834200" y="1787040"/>
            <a:ext cx="112068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latin typeface="Calibri"/>
              </a:rPr>
              <a:t>Piastra circolare</a:t>
            </a:r>
            <a:endParaRPr b="0" lang="it-IT" sz="1100" spc="-1" strike="noStrike">
              <a:latin typeface="Arial"/>
            </a:endParaRPr>
          </a:p>
        </p:txBody>
      </p:sp>
      <p:grpSp>
        <p:nvGrpSpPr>
          <p:cNvPr id="1436" name="Group 13"/>
          <p:cNvGrpSpPr/>
          <p:nvPr/>
        </p:nvGrpSpPr>
        <p:grpSpPr>
          <a:xfrm>
            <a:off x="5985720" y="2042280"/>
            <a:ext cx="1158840" cy="516960"/>
            <a:chOff x="5985720" y="2042280"/>
            <a:chExt cx="1158840" cy="516960"/>
          </a:xfrm>
        </p:grpSpPr>
        <p:sp>
          <p:nvSpPr>
            <p:cNvPr id="1437" name="CustomShape 14"/>
            <p:cNvSpPr/>
            <p:nvPr/>
          </p:nvSpPr>
          <p:spPr>
            <a:xfrm>
              <a:off x="5985720" y="233928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8" name="CustomShape 15"/>
            <p:cNvSpPr/>
            <p:nvPr/>
          </p:nvSpPr>
          <p:spPr>
            <a:xfrm>
              <a:off x="5985720" y="219132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39" name="CustomShape 16"/>
            <p:cNvSpPr/>
            <p:nvPr/>
          </p:nvSpPr>
          <p:spPr>
            <a:xfrm>
              <a:off x="5985720" y="204228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40" name="Group 17"/>
          <p:cNvGrpSpPr/>
          <p:nvPr/>
        </p:nvGrpSpPr>
        <p:grpSpPr>
          <a:xfrm>
            <a:off x="10357560" y="1799280"/>
            <a:ext cx="428400" cy="278640"/>
            <a:chOff x="10357560" y="1799280"/>
            <a:chExt cx="428400" cy="278640"/>
          </a:xfrm>
        </p:grpSpPr>
        <p:sp>
          <p:nvSpPr>
            <p:cNvPr id="1441" name="CustomShape 18"/>
            <p:cNvSpPr/>
            <p:nvPr/>
          </p:nvSpPr>
          <p:spPr>
            <a:xfrm>
              <a:off x="10357560" y="19594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2" name="CustomShape 19"/>
            <p:cNvSpPr/>
            <p:nvPr/>
          </p:nvSpPr>
          <p:spPr>
            <a:xfrm>
              <a:off x="10357560" y="187956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3" name="CustomShape 20"/>
            <p:cNvSpPr/>
            <p:nvPr/>
          </p:nvSpPr>
          <p:spPr>
            <a:xfrm>
              <a:off x="10357560" y="1799280"/>
              <a:ext cx="428400" cy="11844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44" name="CustomShape 21"/>
          <p:cNvSpPr/>
          <p:nvPr/>
        </p:nvSpPr>
        <p:spPr>
          <a:xfrm rot="16200000">
            <a:off x="6716880" y="170172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5" name="CustomShape 22"/>
          <p:cNvSpPr/>
          <p:nvPr/>
        </p:nvSpPr>
        <p:spPr>
          <a:xfrm>
            <a:off x="6137280" y="168120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46" name="Group 23"/>
          <p:cNvGrpSpPr/>
          <p:nvPr/>
        </p:nvGrpSpPr>
        <p:grpSpPr>
          <a:xfrm>
            <a:off x="5721480" y="5533200"/>
            <a:ext cx="1158840" cy="516960"/>
            <a:chOff x="5721480" y="5533200"/>
            <a:chExt cx="1158840" cy="516960"/>
          </a:xfrm>
        </p:grpSpPr>
        <p:sp>
          <p:nvSpPr>
            <p:cNvPr id="1447" name="CustomShape 24"/>
            <p:cNvSpPr/>
            <p:nvPr/>
          </p:nvSpPr>
          <p:spPr>
            <a:xfrm>
              <a:off x="5721480" y="58302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8" name="CustomShape 25"/>
            <p:cNvSpPr/>
            <p:nvPr/>
          </p:nvSpPr>
          <p:spPr>
            <a:xfrm>
              <a:off x="5721480" y="568224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9" name="CustomShape 26"/>
            <p:cNvSpPr/>
            <p:nvPr/>
          </p:nvSpPr>
          <p:spPr>
            <a:xfrm>
              <a:off x="5721480" y="5533200"/>
              <a:ext cx="1158840" cy="219960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450" name="CustomShape 27"/>
          <p:cNvSpPr/>
          <p:nvPr/>
        </p:nvSpPr>
        <p:spPr>
          <a:xfrm rot="16200000">
            <a:off x="6452640" y="5192640"/>
            <a:ext cx="390240" cy="335160"/>
          </a:xfrm>
          <a:prstGeom prst="flowChartDisplay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1" name="CustomShape 28"/>
          <p:cNvSpPr/>
          <p:nvPr/>
        </p:nvSpPr>
        <p:spPr>
          <a:xfrm>
            <a:off x="5873040" y="5172120"/>
            <a:ext cx="479520" cy="398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latin typeface="Calibri Light"/>
              </a:rPr>
              <a:t>Note</a:t>
            </a:r>
            <a:endParaRPr b="0" lang="it-IT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Conviene fare prove facendo cadere il martello dalla stessa altezza?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Esiste un metodo di incollaggio che non è (o è poco influenzato) dal valore della forza?(attak e biadesivo…forse)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L’incollaggio influenza la forma del picco?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Calibri"/>
              </a:rPr>
              <a:t>Confronto piastre: Piastra AC vs Legno? Le due piastre AC?</a:t>
            </a:r>
            <a:endParaRPr b="0" lang="it-IT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magine 5" descr=""/>
          <p:cNvPicPr/>
          <p:nvPr/>
        </p:nvPicPr>
        <p:blipFill>
          <a:blip r:embed="rId1"/>
          <a:stretch/>
        </p:blipFill>
        <p:spPr>
          <a:xfrm>
            <a:off x="729000" y="21240"/>
            <a:ext cx="2823480" cy="2085480"/>
          </a:xfrm>
          <a:prstGeom prst="rect">
            <a:avLst/>
          </a:prstGeom>
          <a:ln>
            <a:noFill/>
          </a:ln>
        </p:spPr>
      </p:pic>
      <p:pic>
        <p:nvPicPr>
          <p:cNvPr id="107" name="Immagine 7" descr=""/>
          <p:cNvPicPr/>
          <p:nvPr/>
        </p:nvPicPr>
        <p:blipFill>
          <a:blip r:embed="rId2"/>
          <a:stretch/>
        </p:blipFill>
        <p:spPr>
          <a:xfrm>
            <a:off x="1171440" y="4428720"/>
            <a:ext cx="2289600" cy="2240640"/>
          </a:xfrm>
          <a:prstGeom prst="rect">
            <a:avLst/>
          </a:prstGeom>
          <a:ln>
            <a:noFill/>
          </a:ln>
        </p:spPr>
      </p:pic>
      <p:pic>
        <p:nvPicPr>
          <p:cNvPr id="108" name="Immagine 1" descr=""/>
          <p:cNvPicPr/>
          <p:nvPr/>
        </p:nvPicPr>
        <p:blipFill>
          <a:blip r:embed="rId3"/>
          <a:stretch/>
        </p:blipFill>
        <p:spPr>
          <a:xfrm>
            <a:off x="109800" y="2231640"/>
            <a:ext cx="4433040" cy="20721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088280" y="4800600"/>
            <a:ext cx="2530800" cy="84744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>
            <a:off x="1085760" y="5841000"/>
            <a:ext cx="2530800" cy="322560"/>
          </a:xfrm>
          <a:prstGeom prst="rect">
            <a:avLst/>
          </a:prstGeom>
          <a:noFill/>
          <a:ln w="3816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1" name="Immagine 4" descr=""/>
          <p:cNvPicPr/>
          <p:nvPr/>
        </p:nvPicPr>
        <p:blipFill>
          <a:blip r:embed="rId4"/>
          <a:stretch/>
        </p:blipFill>
        <p:spPr>
          <a:xfrm>
            <a:off x="7506000" y="5096880"/>
            <a:ext cx="1580760" cy="409320"/>
          </a:xfrm>
          <a:prstGeom prst="rect">
            <a:avLst/>
          </a:prstGeom>
          <a:ln>
            <a:noFill/>
          </a:ln>
        </p:spPr>
      </p:pic>
      <p:pic>
        <p:nvPicPr>
          <p:cNvPr id="112" name="Immagine 11" descr=""/>
          <p:cNvPicPr/>
          <p:nvPr/>
        </p:nvPicPr>
        <p:blipFill>
          <a:blip r:embed="rId5"/>
          <a:stretch/>
        </p:blipFill>
        <p:spPr>
          <a:xfrm>
            <a:off x="4879800" y="1745640"/>
            <a:ext cx="6987240" cy="304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2019_07_03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Campione=???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a1=Accelerometro 32163;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mini????????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m1, m2, m3=???????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P=Plastica; R=Rubber (Gomma);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Campione=???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a2=Accelerometro 2;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m1, m2, m3=???????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P=Plastica; R=Rubber (Gomma);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7795080" y="199188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8392680" y="11250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2019_07_04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Campione=???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mini????????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m1, m2, m3=???????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P=Plastica; R=Rubber (Gomma);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Campione=???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a2=Accelerometro 2;??????????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mini????????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it-IT" sz="1600" spc="-1" strike="noStrike">
                <a:solidFill>
                  <a:srgbClr val="000000"/>
                </a:solidFill>
                <a:latin typeface="Calibri"/>
              </a:rPr>
              <a:t>m1, m2, m3=???????</a:t>
            </a:r>
            <a:endParaRPr b="0" lang="it-I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P=Plastica; R=Rubber (Gomma);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7795080" y="199188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8812080" y="14364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5"/>
          <p:cNvSpPr/>
          <p:nvPr/>
        </p:nvSpPr>
        <p:spPr>
          <a:xfrm rot="16200000">
            <a:off x="8197200" y="175284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2" name="Group 6"/>
          <p:cNvGrpSpPr/>
          <p:nvPr/>
        </p:nvGrpSpPr>
        <p:grpSpPr>
          <a:xfrm>
            <a:off x="10186560" y="175320"/>
            <a:ext cx="1858320" cy="2150640"/>
            <a:chOff x="10186560" y="175320"/>
            <a:chExt cx="1858320" cy="2150640"/>
          </a:xfrm>
        </p:grpSpPr>
        <p:sp>
          <p:nvSpPr>
            <p:cNvPr id="123" name="CustomShape 7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" name="CustomShape 8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5" name="CustomShape 9"/>
            <p:cNvSpPr/>
            <p:nvPr/>
          </p:nvSpPr>
          <p:spPr>
            <a:xfrm>
              <a:off x="10262880" y="115848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6" name="CustomShape 10"/>
            <p:cNvSpPr/>
            <p:nvPr/>
          </p:nvSpPr>
          <p:spPr>
            <a:xfrm rot="16200000">
              <a:off x="10307520" y="178992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" name="CustomShape 11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128" name="CustomShape 12"/>
            <p:cNvSpPr/>
            <p:nvPr/>
          </p:nvSpPr>
          <p:spPr>
            <a:xfrm>
              <a:off x="10798200" y="12337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Gomma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129" name="CustomShape 13"/>
            <p:cNvSpPr/>
            <p:nvPr/>
          </p:nvSpPr>
          <p:spPr>
            <a:xfrm>
              <a:off x="10859400" y="183708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130" name="CustomShape 14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131" name="CustomShape 15"/>
          <p:cNvSpPr/>
          <p:nvPr/>
        </p:nvSpPr>
        <p:spPr>
          <a:xfrm>
            <a:off x="7387560" y="443484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16"/>
          <p:cNvSpPr/>
          <p:nvPr/>
        </p:nvSpPr>
        <p:spPr>
          <a:xfrm>
            <a:off x="8367480" y="390672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7"/>
          <p:cNvSpPr/>
          <p:nvPr/>
        </p:nvSpPr>
        <p:spPr>
          <a:xfrm rot="16200000">
            <a:off x="7789680" y="4195800"/>
            <a:ext cx="390240" cy="33516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0" y="0"/>
            <a:ext cx="12191760" cy="77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it-IT" sz="3200" spc="-1" strike="noStrike">
                <a:solidFill>
                  <a:srgbClr val="000000"/>
                </a:solidFill>
                <a:latin typeface="Calibri Light"/>
              </a:rPr>
              <a:t>2019_07_10</a:t>
            </a:r>
            <a:endParaRPr b="0" lang="it-IT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344160" y="778680"/>
            <a:ext cx="11515680" cy="59659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Campione 0 (Ø= 10cm, h= 3.1 cm, 553.1 g).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a1 = Accelerometro 32163 (attak).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Piastra di carico = mini.</a:t>
            </a:r>
            <a:endParaRPr b="0" lang="it-IT" sz="24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</a:pPr>
            <a:r>
              <a:rPr b="0" lang="it-IT" sz="2000" spc="-1" strike="noStrike">
                <a:solidFill>
                  <a:srgbClr val="000000"/>
                </a:solidFill>
                <a:latin typeface="Calibri"/>
              </a:rPr>
              <a:t>mN = martellata punto Nord (N).</a:t>
            </a:r>
            <a:endParaRPr b="0" lang="it-IT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it-IT" sz="2400" spc="-1" strike="noStrike">
                <a:solidFill>
                  <a:srgbClr val="000000"/>
                </a:solidFill>
                <a:latin typeface="Calibri"/>
              </a:rPr>
              <a:t>Punta: P=Plastica.</a:t>
            </a: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it-IT" sz="24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5992920" y="2439360"/>
            <a:ext cx="1674360" cy="868680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7126200" y="2113200"/>
            <a:ext cx="560880" cy="230400"/>
          </a:xfrm>
          <a:prstGeom prst="cube">
            <a:avLst>
              <a:gd name="adj" fmla="val 84017"/>
            </a:avLst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5"/>
          <p:cNvSpPr/>
          <p:nvPr/>
        </p:nvSpPr>
        <p:spPr>
          <a:xfrm>
            <a:off x="7171560" y="1576800"/>
            <a:ext cx="479520" cy="651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6"/>
          <p:cNvSpPr/>
          <p:nvPr/>
        </p:nvSpPr>
        <p:spPr>
          <a:xfrm>
            <a:off x="8446680" y="2228400"/>
            <a:ext cx="1079640" cy="1079640"/>
          </a:xfrm>
          <a:prstGeom prst="ellipse">
            <a:avLst/>
          </a:prstGeom>
          <a:solidFill>
            <a:schemeClr val="bg1">
              <a:lumMod val="5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7"/>
          <p:cNvSpPr/>
          <p:nvPr/>
        </p:nvSpPr>
        <p:spPr>
          <a:xfrm>
            <a:off x="8626680" y="2408400"/>
            <a:ext cx="719640" cy="719640"/>
          </a:xfrm>
          <a:prstGeom prst="star4">
            <a:avLst>
              <a:gd name="adj" fmla="val 914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8"/>
          <p:cNvSpPr/>
          <p:nvPr/>
        </p:nvSpPr>
        <p:spPr>
          <a:xfrm>
            <a:off x="8858520" y="1852920"/>
            <a:ext cx="224640" cy="437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9"/>
          <p:cNvSpPr/>
          <p:nvPr/>
        </p:nvSpPr>
        <p:spPr>
          <a:xfrm>
            <a:off x="8807400" y="21722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N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8399520" y="25830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O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4" name="CustomShape 11"/>
          <p:cNvSpPr/>
          <p:nvPr/>
        </p:nvSpPr>
        <p:spPr>
          <a:xfrm>
            <a:off x="9266760" y="258300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5" name="CustomShape 12"/>
          <p:cNvSpPr/>
          <p:nvPr/>
        </p:nvSpPr>
        <p:spPr>
          <a:xfrm>
            <a:off x="8850960" y="3029040"/>
            <a:ext cx="35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latin typeface="Calibri"/>
              </a:rPr>
              <a:t>S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6" name="CustomShape 13"/>
          <p:cNvSpPr/>
          <p:nvPr/>
        </p:nvSpPr>
        <p:spPr>
          <a:xfrm rot="16200000">
            <a:off x="6571080" y="2141640"/>
            <a:ext cx="518040" cy="404640"/>
          </a:xfrm>
          <a:prstGeom prst="flowChartDispla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7" name="Group 14"/>
          <p:cNvGrpSpPr/>
          <p:nvPr/>
        </p:nvGrpSpPr>
        <p:grpSpPr>
          <a:xfrm>
            <a:off x="10186560" y="175320"/>
            <a:ext cx="1838880" cy="2150640"/>
            <a:chOff x="10186560" y="175320"/>
            <a:chExt cx="1838880" cy="2150640"/>
          </a:xfrm>
        </p:grpSpPr>
        <p:sp>
          <p:nvSpPr>
            <p:cNvPr id="148" name="CustomShape 15"/>
            <p:cNvSpPr/>
            <p:nvPr/>
          </p:nvSpPr>
          <p:spPr>
            <a:xfrm>
              <a:off x="10244520" y="610920"/>
              <a:ext cx="479520" cy="42768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" name="CustomShape 16"/>
            <p:cNvSpPr/>
            <p:nvPr/>
          </p:nvSpPr>
          <p:spPr>
            <a:xfrm>
              <a:off x="10203120" y="175320"/>
              <a:ext cx="1783080" cy="2150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0" name="CustomShape 17"/>
            <p:cNvSpPr/>
            <p:nvPr/>
          </p:nvSpPr>
          <p:spPr>
            <a:xfrm rot="16200000">
              <a:off x="10306080" y="1177560"/>
              <a:ext cx="390240" cy="335160"/>
            </a:xfrm>
            <a:prstGeom prst="flowChartDispla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" name="CustomShape 18"/>
            <p:cNvSpPr/>
            <p:nvPr/>
          </p:nvSpPr>
          <p:spPr>
            <a:xfrm>
              <a:off x="10812960" y="6361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Punta di plastica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152" name="CustomShape 19"/>
            <p:cNvSpPr/>
            <p:nvPr/>
          </p:nvSpPr>
          <p:spPr>
            <a:xfrm>
              <a:off x="10839960" y="12247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it-IT" sz="1100" spc="-1" strike="noStrike">
                  <a:solidFill>
                    <a:srgbClr val="000000"/>
                  </a:solidFill>
                  <a:latin typeface="Calibri"/>
                </a:rPr>
                <a:t>Accelerometro1</a:t>
              </a:r>
              <a:endParaRPr b="0" lang="it-IT" sz="1100" spc="-1" strike="noStrike">
                <a:latin typeface="Arial"/>
              </a:endParaRPr>
            </a:p>
          </p:txBody>
        </p:sp>
        <p:sp>
          <p:nvSpPr>
            <p:cNvPr id="153" name="CustomShape 20"/>
            <p:cNvSpPr/>
            <p:nvPr/>
          </p:nvSpPr>
          <p:spPr>
            <a:xfrm>
              <a:off x="10186560" y="196920"/>
              <a:ext cx="118548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it-IT" sz="1100" spc="-1" strike="noStrike">
                  <a:solidFill>
                    <a:srgbClr val="000000"/>
                  </a:solidFill>
                  <a:latin typeface="Calibri"/>
                </a:rPr>
                <a:t>Legenda</a:t>
              </a:r>
              <a:endParaRPr b="0" lang="it-IT" sz="1100" spc="-1" strike="noStrike">
                <a:latin typeface="Arial"/>
              </a:endParaRPr>
            </a:p>
          </p:txBody>
        </p:sp>
      </p:grpSp>
      <p:sp>
        <p:nvSpPr>
          <p:cNvPr id="154" name="CustomShape 21"/>
          <p:cNvSpPr/>
          <p:nvPr/>
        </p:nvSpPr>
        <p:spPr>
          <a:xfrm>
            <a:off x="8865360" y="2616480"/>
            <a:ext cx="251640" cy="25236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Application>LibreOffice/6.2.4.2$Windows_X86_64 LibreOffice_project/2412653d852ce75f65fbfa83fb7e7b669a126d64</Application>
  <Words>5420</Words>
  <Paragraphs>1675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2019-10-02T13:33:52Z</dcterms:created>
  <dc:creator>Rosario F.</dc:creator>
  <dc:description/>
  <dc:language>it-IT</dc:language>
  <cp:lastModifiedBy>Matteo Bolognese</cp:lastModifiedBy>
  <dcterms:modified xsi:type="dcterms:W3CDTF">2019-11-13T12:37:09Z</dcterms:modified>
  <cp:revision>176</cp:revision>
  <dc:subject/>
  <dc:title>2019_07_03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59</vt:i4>
  </property>
</Properties>
</file>